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theme/theme2.xml" ContentType="application/vnd.openxmlformats-officedocument.theme+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theme/theme3.xml" ContentType="application/vnd.openxmlformats-officedocument.theme+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theme/theme4.xml" ContentType="application/vnd.openxmlformats-officedocument.theme+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theme/theme5.xml" ContentType="application/vnd.openxmlformats-officedocument.theme+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slideLayouts/slideLayout302.xml" ContentType="application/vnd.openxmlformats-officedocument.presentationml.slideLayout+xml"/>
  <Override PartName="/ppt/theme/theme6.xml" ContentType="application/vnd.openxmlformats-officedocument.theme+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theme/theme7.xml" ContentType="application/vnd.openxmlformats-officedocument.theme+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theme/theme8.xml" ContentType="application/vnd.openxmlformats-officedocument.theme+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5447" r:id="rId1"/>
    <p:sldMasterId id="2147485551" r:id="rId2"/>
    <p:sldMasterId id="2147485767" r:id="rId3"/>
    <p:sldMasterId id="2147485818" r:id="rId4"/>
    <p:sldMasterId id="2147485928" r:id="rId5"/>
    <p:sldMasterId id="2147485979" r:id="rId6"/>
    <p:sldMasterId id="2147486031" r:id="rId7"/>
    <p:sldMasterId id="2147486082" r:id="rId8"/>
    <p:sldMasterId id="2147486132" r:id="rId9"/>
  </p:sldMasterIdLst>
  <p:notesMasterIdLst>
    <p:notesMasterId r:id="rId56"/>
  </p:notesMasterIdLst>
  <p:handoutMasterIdLst>
    <p:handoutMasterId r:id="rId57"/>
  </p:handoutMasterIdLst>
  <p:sldIdLst>
    <p:sldId id="2147482275" r:id="rId10"/>
    <p:sldId id="2147482324" r:id="rId11"/>
    <p:sldId id="2147482278" r:id="rId12"/>
    <p:sldId id="2147482297" r:id="rId13"/>
    <p:sldId id="263" r:id="rId14"/>
    <p:sldId id="274" r:id="rId15"/>
    <p:sldId id="2147482279" r:id="rId16"/>
    <p:sldId id="260" r:id="rId17"/>
    <p:sldId id="2147482282" r:id="rId18"/>
    <p:sldId id="2147482288" r:id="rId19"/>
    <p:sldId id="2147482284" r:id="rId20"/>
    <p:sldId id="306" r:id="rId21"/>
    <p:sldId id="2147482281" r:id="rId22"/>
    <p:sldId id="284" r:id="rId23"/>
    <p:sldId id="2147482280" r:id="rId24"/>
    <p:sldId id="2147482285" r:id="rId25"/>
    <p:sldId id="2147482289" r:id="rId26"/>
    <p:sldId id="2147482293" r:id="rId27"/>
    <p:sldId id="2147482292" r:id="rId28"/>
    <p:sldId id="2147482294" r:id="rId29"/>
    <p:sldId id="2147482295" r:id="rId30"/>
    <p:sldId id="280" r:id="rId31"/>
    <p:sldId id="2147482299" r:id="rId32"/>
    <p:sldId id="2147482300" r:id="rId33"/>
    <p:sldId id="2147482301" r:id="rId34"/>
    <p:sldId id="2147482302" r:id="rId35"/>
    <p:sldId id="2147482303" r:id="rId36"/>
    <p:sldId id="2147482304" r:id="rId37"/>
    <p:sldId id="2147482305" r:id="rId38"/>
    <p:sldId id="2147482307" r:id="rId39"/>
    <p:sldId id="2147482306" r:id="rId40"/>
    <p:sldId id="2147482308" r:id="rId41"/>
    <p:sldId id="2147482311" r:id="rId42"/>
    <p:sldId id="2147482309" r:id="rId43"/>
    <p:sldId id="2147482313" r:id="rId44"/>
    <p:sldId id="2147482312" r:id="rId45"/>
    <p:sldId id="2147482316" r:id="rId46"/>
    <p:sldId id="2147482310" r:id="rId47"/>
    <p:sldId id="2147482314" r:id="rId48"/>
    <p:sldId id="2147482321" r:id="rId49"/>
    <p:sldId id="491" r:id="rId50"/>
    <p:sldId id="2147482317" r:id="rId51"/>
    <p:sldId id="2147482320" r:id="rId52"/>
    <p:sldId id="2147482319" r:id="rId53"/>
    <p:sldId id="2147482318" r:id="rId54"/>
    <p:sldId id="2147482277" r:id="rId55"/>
  </p:sldIdLst>
  <p:sldSz cx="12192000" cy="6858000"/>
  <p:notesSz cx="6858000" cy="9144000"/>
  <p:defaultText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commentAuthors.xml><?xml version="1.0" encoding="utf-8"?>
<p:cmAuthorLst xmlns:a="http://schemas.openxmlformats.org/drawingml/2006/main" xmlns:r="http://schemas.openxmlformats.org/officeDocument/2006/relationships" xmlns:p="http://schemas.openxmlformats.org/presentationml/2006/main">
  <p:cmAuthor id="5" name="Author" initials="A" lastIdx="0" clrIdx="5"/>
</p:cmAuthorLst>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E399"/>
    <a:srgbClr val="3A4953"/>
    <a:srgbClr val="091F2C"/>
    <a:srgbClr val="FFFFFF"/>
    <a:srgbClr val="102531"/>
    <a:srgbClr val="70899C"/>
    <a:srgbClr val="9AD1F7"/>
    <a:srgbClr val="463668"/>
    <a:srgbClr val="A6A6A6"/>
    <a:srgbClr val="1F1F1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49916" autoAdjust="0"/>
  </p:normalViewPr>
  <p:slideViewPr>
    <p:cSldViewPr snapToGrid="0">
      <p:cViewPr varScale="1">
        <p:scale>
          <a:sx n="67" d="100"/>
          <a:sy n="67" d="100"/>
        </p:scale>
        <p:origin x="1242" y="72"/>
      </p:cViewPr>
      <p:guideLst/>
    </p:cSldViewPr>
  </p:slideViewPr>
  <p:notesTextViewPr>
    <p:cViewPr>
      <p:scale>
        <a:sx n="1" d="1"/>
        <a:sy n="1" d="1"/>
      </p:scale>
      <p:origin x="0" y="0"/>
    </p:cViewPr>
  </p:notesTextViewPr>
  <p:notesViewPr>
    <p:cSldViewPr snapToGrid="0">
      <p:cViewPr varScale="1">
        <p:scale>
          <a:sx n="66" d="100"/>
          <a:sy n="66"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4.xml"/><Relationship Id="rId18" Type="http://schemas.openxmlformats.org/officeDocument/2006/relationships/slide" Target="slides/slide9.xml"/><Relationship Id="rId26" Type="http://schemas.openxmlformats.org/officeDocument/2006/relationships/slide" Target="slides/slide17.xml"/><Relationship Id="rId39" Type="http://schemas.openxmlformats.org/officeDocument/2006/relationships/slide" Target="slides/slide30.xml"/><Relationship Id="rId21" Type="http://schemas.openxmlformats.org/officeDocument/2006/relationships/slide" Target="slides/slide12.xml"/><Relationship Id="rId34" Type="http://schemas.openxmlformats.org/officeDocument/2006/relationships/slide" Target="slides/slide25.xml"/><Relationship Id="rId42" Type="http://schemas.openxmlformats.org/officeDocument/2006/relationships/slide" Target="slides/slide33.xml"/><Relationship Id="rId47" Type="http://schemas.openxmlformats.org/officeDocument/2006/relationships/slide" Target="slides/slide38.xml"/><Relationship Id="rId50" Type="http://schemas.openxmlformats.org/officeDocument/2006/relationships/slide" Target="slides/slide41.xml"/><Relationship Id="rId55" Type="http://schemas.openxmlformats.org/officeDocument/2006/relationships/slide" Target="slides/slide46.xml"/><Relationship Id="rId63" Type="http://schemas.microsoft.com/office/2018/10/relationships/authors" Target="authors.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 Target="slides/slide7.xml"/><Relationship Id="rId29" Type="http://schemas.openxmlformats.org/officeDocument/2006/relationships/slide" Target="slides/slide20.xml"/><Relationship Id="rId11" Type="http://schemas.openxmlformats.org/officeDocument/2006/relationships/slide" Target="slides/slide2.xml"/><Relationship Id="rId24" Type="http://schemas.openxmlformats.org/officeDocument/2006/relationships/slide" Target="slides/slide15.xml"/><Relationship Id="rId32" Type="http://schemas.openxmlformats.org/officeDocument/2006/relationships/slide" Target="slides/slide23.xml"/><Relationship Id="rId37" Type="http://schemas.openxmlformats.org/officeDocument/2006/relationships/slide" Target="slides/slide28.xml"/><Relationship Id="rId40" Type="http://schemas.openxmlformats.org/officeDocument/2006/relationships/slide" Target="slides/slide31.xml"/><Relationship Id="rId45" Type="http://schemas.openxmlformats.org/officeDocument/2006/relationships/slide" Target="slides/slide36.xml"/><Relationship Id="rId53" Type="http://schemas.openxmlformats.org/officeDocument/2006/relationships/slide" Target="slides/slide44.xml"/><Relationship Id="rId58" Type="http://schemas.openxmlformats.org/officeDocument/2006/relationships/commentAuthors" Target="commentAuthors.xml"/><Relationship Id="rId5" Type="http://schemas.openxmlformats.org/officeDocument/2006/relationships/slideMaster" Target="slideMasters/slideMaster5.xml"/><Relationship Id="rId61" Type="http://schemas.openxmlformats.org/officeDocument/2006/relationships/theme" Target="theme/theme1.xml"/><Relationship Id="rId19" Type="http://schemas.openxmlformats.org/officeDocument/2006/relationships/slide" Target="slides/slide10.xml"/><Relationship Id="rId14" Type="http://schemas.openxmlformats.org/officeDocument/2006/relationships/slide" Target="slides/slide5.xml"/><Relationship Id="rId22" Type="http://schemas.openxmlformats.org/officeDocument/2006/relationships/slide" Target="slides/slide13.xml"/><Relationship Id="rId27" Type="http://schemas.openxmlformats.org/officeDocument/2006/relationships/slide" Target="slides/slide18.xml"/><Relationship Id="rId30" Type="http://schemas.openxmlformats.org/officeDocument/2006/relationships/slide" Target="slides/slide21.xml"/><Relationship Id="rId35" Type="http://schemas.openxmlformats.org/officeDocument/2006/relationships/slide" Target="slides/slide26.xml"/><Relationship Id="rId43" Type="http://schemas.openxmlformats.org/officeDocument/2006/relationships/slide" Target="slides/slide34.xml"/><Relationship Id="rId48" Type="http://schemas.openxmlformats.org/officeDocument/2006/relationships/slide" Target="slides/slide39.xml"/><Relationship Id="rId56" Type="http://schemas.openxmlformats.org/officeDocument/2006/relationships/notesMaster" Target="notesMasters/notesMaster1.xml"/><Relationship Id="rId8" Type="http://schemas.openxmlformats.org/officeDocument/2006/relationships/slideMaster" Target="slideMasters/slideMaster8.xml"/><Relationship Id="rId51" Type="http://schemas.openxmlformats.org/officeDocument/2006/relationships/slide" Target="slides/slide42.xml"/><Relationship Id="rId3" Type="http://schemas.openxmlformats.org/officeDocument/2006/relationships/slideMaster" Target="slideMasters/slideMaster3.xml"/><Relationship Id="rId12" Type="http://schemas.openxmlformats.org/officeDocument/2006/relationships/slide" Target="slides/slide3.xml"/><Relationship Id="rId17" Type="http://schemas.openxmlformats.org/officeDocument/2006/relationships/slide" Target="slides/slide8.xml"/><Relationship Id="rId25" Type="http://schemas.openxmlformats.org/officeDocument/2006/relationships/slide" Target="slides/slide16.xml"/><Relationship Id="rId33" Type="http://schemas.openxmlformats.org/officeDocument/2006/relationships/slide" Target="slides/slide24.xml"/><Relationship Id="rId38" Type="http://schemas.openxmlformats.org/officeDocument/2006/relationships/slide" Target="slides/slide29.xml"/><Relationship Id="rId46" Type="http://schemas.openxmlformats.org/officeDocument/2006/relationships/slide" Target="slides/slide37.xml"/><Relationship Id="rId59" Type="http://schemas.openxmlformats.org/officeDocument/2006/relationships/presProps" Target="presProps.xml"/><Relationship Id="rId20" Type="http://schemas.openxmlformats.org/officeDocument/2006/relationships/slide" Target="slides/slide11.xml"/><Relationship Id="rId41" Type="http://schemas.openxmlformats.org/officeDocument/2006/relationships/slide" Target="slides/slide32.xml"/><Relationship Id="rId54" Type="http://schemas.openxmlformats.org/officeDocument/2006/relationships/slide" Target="slides/slide45.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6.xml"/><Relationship Id="rId23" Type="http://schemas.openxmlformats.org/officeDocument/2006/relationships/slide" Target="slides/slide14.xml"/><Relationship Id="rId28" Type="http://schemas.openxmlformats.org/officeDocument/2006/relationships/slide" Target="slides/slide19.xml"/><Relationship Id="rId36" Type="http://schemas.openxmlformats.org/officeDocument/2006/relationships/slide" Target="slides/slide27.xml"/><Relationship Id="rId49" Type="http://schemas.openxmlformats.org/officeDocument/2006/relationships/slide" Target="slides/slide40.xml"/><Relationship Id="rId57" Type="http://schemas.openxmlformats.org/officeDocument/2006/relationships/handoutMaster" Target="handoutMasters/handoutMaster1.xml"/><Relationship Id="rId10" Type="http://schemas.openxmlformats.org/officeDocument/2006/relationships/slide" Target="slides/slide1.xml"/><Relationship Id="rId31" Type="http://schemas.openxmlformats.org/officeDocument/2006/relationships/slide" Target="slides/slide22.xml"/><Relationship Id="rId44" Type="http://schemas.openxmlformats.org/officeDocument/2006/relationships/slide" Target="slides/slide35.xml"/><Relationship Id="rId52" Type="http://schemas.openxmlformats.org/officeDocument/2006/relationships/slide" Target="slides/slide43.xml"/><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Master" Target="slideMasters/slideMaster9.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3C0E53C-7B89-4208-9424-F65C213C2822}" type="doc">
      <dgm:prSet loTypeId="urn:microsoft.com/office/officeart/2005/8/layout/orgChart1" loCatId="hierarchy" qsTypeId="urn:microsoft.com/office/officeart/2005/8/quickstyle/simple1" qsCatId="simple" csTypeId="urn:microsoft.com/office/officeart/2005/8/colors/accent1_2" csCatId="accent1" phldr="1"/>
      <dgm:spPr/>
      <dgm:t>
        <a:bodyPr/>
        <a:lstStyle/>
        <a:p>
          <a:endParaRPr lang="en-NZ"/>
        </a:p>
      </dgm:t>
    </dgm:pt>
    <dgm:pt modelId="{651DA8AA-7885-4D13-B04A-DC03D027664D}">
      <dgm:prSet phldrT="[Text]" custT="1">
        <dgm:style>
          <a:lnRef idx="1">
            <a:schemeClr val="accent2"/>
          </a:lnRef>
          <a:fillRef idx="3">
            <a:schemeClr val="accent2"/>
          </a:fillRef>
          <a:effectRef idx="2">
            <a:schemeClr val="accent2"/>
          </a:effectRef>
          <a:fontRef idx="minor">
            <a:schemeClr val="lt1"/>
          </a:fontRef>
        </dgm:style>
      </dgm:prSet>
      <dgm:spPr>
        <a:xfrm>
          <a:off x="2635873" y="1199"/>
          <a:ext cx="1402169"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gm:spPr>
      <dgm:t>
        <a:bodyPr rot="0" spcFirstLastPara="0" vertOverflow="overflow" horzOverflow="overflow" vert="horz" wrap="square" lIns="182880" tIns="146304" rIns="18288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rPr>
            <a:t>Management Group</a:t>
          </a:r>
          <a:endParaRPr kumimoji="0" lang="en-NZ"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endParaRPr>
        </a:p>
      </dgm:t>
    </dgm:pt>
    <dgm:pt modelId="{BD09C9BC-6B61-49AE-A3CF-AAF2D99E8DDF}" type="parTrans" cxnId="{A64748F4-B100-48AC-9ADE-8B91FFB80D31}">
      <dgm:prSet/>
      <dgm:spPr/>
      <dgm:t>
        <a:bodyPr/>
        <a:lstStyle/>
        <a:p>
          <a:endParaRPr lang="en-NZ"/>
        </a:p>
      </dgm:t>
    </dgm:pt>
    <dgm:pt modelId="{9425C677-7E1E-4ABD-8D04-70E53C1E14EC}" type="sibTrans" cxnId="{A64748F4-B100-48AC-9ADE-8B91FFB80D31}">
      <dgm:prSet/>
      <dgm:spPr/>
      <dgm:t>
        <a:bodyPr/>
        <a:lstStyle/>
        <a:p>
          <a:endParaRPr lang="en-NZ"/>
        </a:p>
      </dgm:t>
    </dgm:pt>
    <dgm:pt modelId="{52BEE98D-8D96-4726-83A9-771689AF6726}" type="asst">
      <dgm:prSet phldrT="[Text]" custT="1">
        <dgm:style>
          <a:lnRef idx="1">
            <a:schemeClr val="accent2"/>
          </a:lnRef>
          <a:fillRef idx="3">
            <a:schemeClr val="accent2"/>
          </a:fillRef>
          <a:effectRef idx="2">
            <a:schemeClr val="accent2"/>
          </a:effectRef>
          <a:fontRef idx="minor">
            <a:schemeClr val="lt1"/>
          </a:fontRef>
        </dgm:style>
      </dgm:prSet>
      <dgm:spPr>
        <a:xfrm>
          <a:off x="1637853" y="907348"/>
          <a:ext cx="1565097"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gm:spPr>
      <dgm:t>
        <a:bodyPr rot="0" spcFirstLastPara="0" vertOverflow="overflow" horzOverflow="overflow" vert="horz" wrap="square" lIns="182880" tIns="146304" rIns="182880" bIns="146304" numCol="1" spcCol="0" rtlCol="0" fromWordArt="0" anchor="ctr" anchorCtr="0" forceAA="0" compatLnSpc="1">
          <a:prstTxWarp prst="textNoShape">
            <a:avLst/>
          </a:prstTxWarp>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rPr>
            <a:t>Hackathon Management Group</a:t>
          </a:r>
          <a:endParaRPr kumimoji="0" lang="en-NZ"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endParaRPr>
        </a:p>
      </dgm:t>
    </dgm:pt>
    <dgm:pt modelId="{67D871AD-E38E-4BA1-9C34-2D4DE0481ECC}" type="parTrans" cxnId="{68BA76F8-3A2C-4B58-963F-552B2172FEBD}">
      <dgm:prSet/>
      <dgm:spPr>
        <a:xfrm>
          <a:off x="3202950" y="639332"/>
          <a:ext cx="134007" cy="587082"/>
        </a:xfrm>
        <a:custGeom>
          <a:avLst/>
          <a:gdLst/>
          <a:ahLst/>
          <a:cxnLst/>
          <a:rect l="0" t="0" r="0" b="0"/>
          <a:pathLst>
            <a:path>
              <a:moveTo>
                <a:pt x="134007" y="0"/>
              </a:moveTo>
              <a:lnTo>
                <a:pt x="134007" y="587082"/>
              </a:lnTo>
              <a:lnTo>
                <a:pt x="0" y="587082"/>
              </a:lnTo>
            </a:path>
          </a:pathLst>
        </a:custGeom>
        <a:noFill/>
        <a:ln w="19050" cap="flat" cmpd="sng" algn="ctr">
          <a:solidFill>
            <a:srgbClr val="156082">
              <a:shade val="60000"/>
              <a:hueOff val="0"/>
              <a:satOff val="0"/>
              <a:lumOff val="0"/>
              <a:alphaOff val="0"/>
            </a:srgbClr>
          </a:solidFill>
          <a:prstDash val="solid"/>
          <a:miter lim="800000"/>
        </a:ln>
        <a:effectLst/>
      </dgm:spPr>
      <dgm:t>
        <a:bodyPr/>
        <a:lstStyle/>
        <a:p>
          <a:endParaRPr lang="en-NZ"/>
        </a:p>
      </dgm:t>
    </dgm:pt>
    <dgm:pt modelId="{EDE89451-90FF-4137-8A85-2EC31E32C90F}" type="sibTrans" cxnId="{68BA76F8-3A2C-4B58-963F-552B2172FEBD}">
      <dgm:prSet/>
      <dgm:spPr/>
      <dgm:t>
        <a:bodyPr/>
        <a:lstStyle/>
        <a:p>
          <a:endParaRPr lang="en-NZ"/>
        </a:p>
      </dgm:t>
    </dgm:pt>
    <dgm:pt modelId="{F8F97C2F-15AC-491E-9246-33DCFFAC08F6}">
      <dgm:prSet phldrT="[Text]">
        <dgm:style>
          <a:lnRef idx="1">
            <a:schemeClr val="accent2"/>
          </a:lnRef>
          <a:fillRef idx="3">
            <a:schemeClr val="accent2"/>
          </a:fillRef>
          <a:effectRef idx="2">
            <a:schemeClr val="accent2"/>
          </a:effectRef>
          <a:fontRef idx="minor">
            <a:schemeClr val="lt1"/>
          </a:fontRef>
        </dgm:style>
      </dgm:prSet>
      <dgm:spPr>
        <a:xfrm>
          <a:off x="2698825" y="1813497"/>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gm:spPr>
      <dgm:t>
        <a:bodyPr rot="0" spcFirstLastPara="0" vertOverflow="overflow" horzOverflow="overflow" vert="horz" wrap="square" lIns="182880" tIns="146304" rIns="182880" bIns="146304" numCol="1" spcCol="0" rtlCol="0" fromWordArt="0" anchor="ctr" anchorCtr="0" forceAA="0" compatLnSpc="1">
          <a:prstTxWarp prst="textNoShape">
            <a:avLst/>
          </a:prstTxWarp>
        </a:bodyPr>
        <a:lstStyle/>
        <a:p>
          <a:pPr>
            <a:buNone/>
          </a:pPr>
          <a:r>
            <a:rPr lang="en-US">
              <a:solidFill>
                <a:sysClr val="window" lastClr="FFFFFF"/>
              </a:solidFill>
              <a:latin typeface="Aptos" panose="02110004020202020204"/>
              <a:ea typeface="+mn-ea"/>
              <a:cs typeface="+mn-cs"/>
            </a:rPr>
            <a:t>Subscription A</a:t>
          </a:r>
          <a:endParaRPr lang="en-NZ">
            <a:solidFill>
              <a:sysClr val="window" lastClr="FFFFFF"/>
            </a:solidFill>
            <a:latin typeface="Aptos" panose="02110004020202020204"/>
            <a:ea typeface="+mn-ea"/>
            <a:cs typeface="+mn-cs"/>
          </a:endParaRPr>
        </a:p>
      </dgm:t>
    </dgm:pt>
    <dgm:pt modelId="{73BC8013-49B2-43B7-BEB9-F492BFD84A1C}" type="parTrans" cxnId="{2CE3D9BD-9002-4A39-8D81-A7148AE6FE9E}">
      <dgm:prSet/>
      <dgm:spPr>
        <a:xfrm>
          <a:off x="3291238" y="639332"/>
          <a:ext cx="91440" cy="1174164"/>
        </a:xfrm>
        <a:custGeom>
          <a:avLst/>
          <a:gdLst/>
          <a:ahLst/>
          <a:cxnLst/>
          <a:rect l="0" t="0" r="0" b="0"/>
          <a:pathLst>
            <a:path>
              <a:moveTo>
                <a:pt x="45720" y="0"/>
              </a:moveTo>
              <a:lnTo>
                <a:pt x="45720" y="1174164"/>
              </a:lnTo>
            </a:path>
          </a:pathLst>
        </a:custGeom>
        <a:noFill/>
        <a:ln w="19050" cap="flat" cmpd="sng" algn="ctr">
          <a:solidFill>
            <a:srgbClr val="156082">
              <a:shade val="60000"/>
              <a:hueOff val="0"/>
              <a:satOff val="0"/>
              <a:lumOff val="0"/>
              <a:alphaOff val="0"/>
            </a:srgbClr>
          </a:solidFill>
          <a:prstDash val="solid"/>
          <a:miter lim="800000"/>
        </a:ln>
        <a:effectLst/>
      </dgm:spPr>
      <dgm:t>
        <a:bodyPr/>
        <a:lstStyle/>
        <a:p>
          <a:endParaRPr lang="en-NZ"/>
        </a:p>
      </dgm:t>
    </dgm:pt>
    <dgm:pt modelId="{EA4A3159-C6B3-46EE-A04C-DA25E7077013}" type="sibTrans" cxnId="{2CE3D9BD-9002-4A39-8D81-A7148AE6FE9E}">
      <dgm:prSet/>
      <dgm:spPr/>
      <dgm:t>
        <a:bodyPr/>
        <a:lstStyle/>
        <a:p>
          <a:endParaRPr lang="en-NZ"/>
        </a:p>
      </dgm:t>
    </dgm:pt>
    <dgm:pt modelId="{63146183-4FB5-4F2C-AD73-8137A018800D}">
      <dgm:prSet phldrT="[Text]">
        <dgm:style>
          <a:lnRef idx="1">
            <a:schemeClr val="accent2"/>
          </a:lnRef>
          <a:fillRef idx="3">
            <a:schemeClr val="accent2"/>
          </a:fillRef>
          <a:effectRef idx="2">
            <a:schemeClr val="accent2"/>
          </a:effectRef>
          <a:fontRef idx="minor">
            <a:schemeClr val="lt1"/>
          </a:fontRef>
        </dgm:style>
      </dgm:prSet>
      <dgm:spPr>
        <a:xfrm>
          <a:off x="2698825" y="2719645"/>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gm:spPr>
      <dgm:t>
        <a:bodyPr rot="0" spcFirstLastPara="0" vertOverflow="overflow" horzOverflow="overflow" vert="horz" wrap="square" lIns="182880" tIns="146304" rIns="182880" bIns="146304" numCol="1" spcCol="0" rtlCol="0" fromWordArt="0" anchor="ctr" anchorCtr="0" forceAA="0" compatLnSpc="1">
          <a:prstTxWarp prst="textNoShape">
            <a:avLst/>
          </a:prstTxWarp>
        </a:bodyPr>
        <a:lstStyle/>
        <a:p>
          <a:pPr>
            <a:buNone/>
          </a:pPr>
          <a:r>
            <a:rPr lang="en-US">
              <a:solidFill>
                <a:sysClr val="window" lastClr="FFFFFF"/>
              </a:solidFill>
              <a:latin typeface="Aptos" panose="02110004020202020204"/>
              <a:ea typeface="+mn-ea"/>
              <a:cs typeface="+mn-cs"/>
            </a:rPr>
            <a:t>Resource Group</a:t>
          </a:r>
          <a:endParaRPr lang="en-NZ">
            <a:solidFill>
              <a:sysClr val="window" lastClr="FFFFFF"/>
            </a:solidFill>
            <a:latin typeface="Aptos" panose="02110004020202020204"/>
            <a:ea typeface="+mn-ea"/>
            <a:cs typeface="+mn-cs"/>
          </a:endParaRPr>
        </a:p>
      </dgm:t>
    </dgm:pt>
    <dgm:pt modelId="{18FC3C52-DB3E-4FCD-8EDB-1919CB70C60B}" type="parTrans" cxnId="{E7D4834A-6B76-44F6-8C82-D8734A5CAA56}">
      <dgm:prSet/>
      <dgm:spPr>
        <a:xfrm>
          <a:off x="3291238" y="2451629"/>
          <a:ext cx="91440" cy="268015"/>
        </a:xfrm>
        <a:custGeom>
          <a:avLst/>
          <a:gdLst/>
          <a:ahLst/>
          <a:cxnLst/>
          <a:rect l="0" t="0" r="0" b="0"/>
          <a:pathLst>
            <a:path>
              <a:moveTo>
                <a:pt x="45720" y="0"/>
              </a:moveTo>
              <a:lnTo>
                <a:pt x="45720" y="268015"/>
              </a:lnTo>
            </a:path>
          </a:pathLst>
        </a:custGeom>
        <a:noFill/>
        <a:ln w="19050" cap="flat" cmpd="sng" algn="ctr">
          <a:solidFill>
            <a:srgbClr val="156082">
              <a:shade val="80000"/>
              <a:hueOff val="0"/>
              <a:satOff val="0"/>
              <a:lumOff val="0"/>
              <a:alphaOff val="0"/>
            </a:srgbClr>
          </a:solidFill>
          <a:prstDash val="solid"/>
          <a:miter lim="800000"/>
        </a:ln>
        <a:effectLst/>
      </dgm:spPr>
      <dgm:t>
        <a:bodyPr/>
        <a:lstStyle/>
        <a:p>
          <a:endParaRPr lang="en-NZ"/>
        </a:p>
      </dgm:t>
    </dgm:pt>
    <dgm:pt modelId="{D5B53261-DBDE-42C9-81D3-9E5AA5C68798}" type="sibTrans" cxnId="{E7D4834A-6B76-44F6-8C82-D8734A5CAA56}">
      <dgm:prSet/>
      <dgm:spPr/>
      <dgm:t>
        <a:bodyPr/>
        <a:lstStyle/>
        <a:p>
          <a:endParaRPr lang="en-NZ"/>
        </a:p>
      </dgm:t>
    </dgm:pt>
    <dgm:pt modelId="{E1E80D55-D9C7-4454-857A-2E90782E49DF}">
      <dgm:prSet phldrT="[Text]">
        <dgm:style>
          <a:lnRef idx="1">
            <a:schemeClr val="accent2"/>
          </a:lnRef>
          <a:fillRef idx="3">
            <a:schemeClr val="accent2"/>
          </a:fillRef>
          <a:effectRef idx="2">
            <a:schemeClr val="accent2"/>
          </a:effectRef>
          <a:fontRef idx="minor">
            <a:schemeClr val="lt1"/>
          </a:fontRef>
        </dgm:style>
      </dgm:prSet>
      <dgm:spPr>
        <a:xfrm>
          <a:off x="3017892" y="3625794"/>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gm:spPr>
      <dgm:t>
        <a:bodyPr rot="0" spcFirstLastPara="0" vertOverflow="overflow" horzOverflow="overflow" vert="horz" wrap="square" lIns="182880" tIns="146304" rIns="182880" bIns="146304" numCol="1" spcCol="0" rtlCol="0" fromWordArt="0" anchor="ctr" anchorCtr="0" forceAA="0" compatLnSpc="1">
          <a:prstTxWarp prst="textNoShape">
            <a:avLst/>
          </a:prstTxWarp>
        </a:bodyPr>
        <a:lstStyle/>
        <a:p>
          <a:pPr>
            <a:buNone/>
          </a:pPr>
          <a:r>
            <a:rPr lang="en-US">
              <a:solidFill>
                <a:sysClr val="window" lastClr="FFFFFF"/>
              </a:solidFill>
              <a:latin typeface="Aptos" panose="02110004020202020204"/>
              <a:ea typeface="+mn-ea"/>
              <a:cs typeface="+mn-cs"/>
            </a:rPr>
            <a:t>Resource</a:t>
          </a:r>
          <a:endParaRPr lang="en-NZ">
            <a:solidFill>
              <a:sysClr val="window" lastClr="FFFFFF"/>
            </a:solidFill>
            <a:latin typeface="Aptos" panose="02110004020202020204"/>
            <a:ea typeface="+mn-ea"/>
            <a:cs typeface="+mn-cs"/>
          </a:endParaRPr>
        </a:p>
      </dgm:t>
    </dgm:pt>
    <dgm:pt modelId="{A7DE4DAF-DD84-4BAE-8671-678DF74F0F14}" type="parTrans" cxnId="{87C211BD-F140-467F-80A0-BFDA64613EFC}">
      <dgm:prSet/>
      <dgm:spPr>
        <a:xfrm>
          <a:off x="2826452" y="3357778"/>
          <a:ext cx="191439" cy="587082"/>
        </a:xfrm>
        <a:custGeom>
          <a:avLst/>
          <a:gdLst/>
          <a:ahLst/>
          <a:cxnLst/>
          <a:rect l="0" t="0" r="0" b="0"/>
          <a:pathLst>
            <a:path>
              <a:moveTo>
                <a:pt x="0" y="0"/>
              </a:moveTo>
              <a:lnTo>
                <a:pt x="0" y="587082"/>
              </a:lnTo>
              <a:lnTo>
                <a:pt x="191439" y="587082"/>
              </a:lnTo>
            </a:path>
          </a:pathLst>
        </a:custGeom>
        <a:noFill/>
        <a:ln w="19050" cap="flat" cmpd="sng" algn="ctr">
          <a:solidFill>
            <a:srgbClr val="156082">
              <a:shade val="80000"/>
              <a:hueOff val="0"/>
              <a:satOff val="0"/>
              <a:lumOff val="0"/>
              <a:alphaOff val="0"/>
            </a:srgbClr>
          </a:solidFill>
          <a:prstDash val="solid"/>
          <a:miter lim="800000"/>
        </a:ln>
        <a:effectLst/>
      </dgm:spPr>
      <dgm:t>
        <a:bodyPr/>
        <a:lstStyle/>
        <a:p>
          <a:endParaRPr lang="en-NZ"/>
        </a:p>
      </dgm:t>
    </dgm:pt>
    <dgm:pt modelId="{AC8A3A3C-FCF7-4213-9B26-DEB684B22E0B}" type="sibTrans" cxnId="{87C211BD-F140-467F-80A0-BFDA64613EFC}">
      <dgm:prSet/>
      <dgm:spPr/>
      <dgm:t>
        <a:bodyPr/>
        <a:lstStyle/>
        <a:p>
          <a:endParaRPr lang="en-NZ"/>
        </a:p>
      </dgm:t>
    </dgm:pt>
    <dgm:pt modelId="{657B07C3-9A46-4DA5-A401-0D534AA5BD5F}" type="pres">
      <dgm:prSet presAssocID="{F3C0E53C-7B89-4208-9424-F65C213C2822}" presName="hierChild1" presStyleCnt="0">
        <dgm:presLayoutVars>
          <dgm:orgChart val="1"/>
          <dgm:chPref val="1"/>
          <dgm:dir/>
          <dgm:animOne val="branch"/>
          <dgm:animLvl val="lvl"/>
          <dgm:resizeHandles/>
        </dgm:presLayoutVars>
      </dgm:prSet>
      <dgm:spPr/>
    </dgm:pt>
    <dgm:pt modelId="{2FCE930E-4B95-4E80-B24B-6CCCD53B37F0}" type="pres">
      <dgm:prSet presAssocID="{651DA8AA-7885-4D13-B04A-DC03D027664D}" presName="hierRoot1" presStyleCnt="0">
        <dgm:presLayoutVars>
          <dgm:hierBranch val="init"/>
        </dgm:presLayoutVars>
      </dgm:prSet>
      <dgm:spPr/>
    </dgm:pt>
    <dgm:pt modelId="{5A1C0148-C8BA-4DDE-AE0F-0D013FB80933}" type="pres">
      <dgm:prSet presAssocID="{651DA8AA-7885-4D13-B04A-DC03D027664D}" presName="rootComposite1" presStyleCnt="0"/>
      <dgm:spPr/>
    </dgm:pt>
    <dgm:pt modelId="{14E7FBA0-E22E-44B3-BB37-1499F9EB1E6E}" type="pres">
      <dgm:prSet presAssocID="{651DA8AA-7885-4D13-B04A-DC03D027664D}" presName="rootText1" presStyleLbl="node0" presStyleIdx="0" presStyleCnt="1" custScaleX="109865">
        <dgm:presLayoutVars>
          <dgm:chPref val="3"/>
        </dgm:presLayoutVars>
      </dgm:prSet>
      <dgm:spPr>
        <a:xfrm>
          <a:off x="3034605" y="2025"/>
          <a:ext cx="2058789" cy="1029394"/>
        </a:xfrm>
        <a:prstGeom prst="rect">
          <a:avLst/>
        </a:prstGeom>
      </dgm:spPr>
    </dgm:pt>
    <dgm:pt modelId="{28FBCB03-93FD-4611-8A67-3F72404781D2}" type="pres">
      <dgm:prSet presAssocID="{651DA8AA-7885-4D13-B04A-DC03D027664D}" presName="rootConnector1" presStyleLbl="node1" presStyleIdx="0" presStyleCnt="0"/>
      <dgm:spPr/>
    </dgm:pt>
    <dgm:pt modelId="{0F4903FD-1993-4F30-9549-9B240865DB8F}" type="pres">
      <dgm:prSet presAssocID="{651DA8AA-7885-4D13-B04A-DC03D027664D}" presName="hierChild2" presStyleCnt="0"/>
      <dgm:spPr/>
    </dgm:pt>
    <dgm:pt modelId="{3110FA05-957D-4462-A3C7-511B8CD4A705}" type="pres">
      <dgm:prSet presAssocID="{73BC8013-49B2-43B7-BEB9-F492BFD84A1C}" presName="Name37" presStyleLbl="parChTrans1D2" presStyleIdx="0" presStyleCnt="2"/>
      <dgm:spPr/>
    </dgm:pt>
    <dgm:pt modelId="{D4394BDE-2C29-4FFF-9EFF-63956F3F2732}" type="pres">
      <dgm:prSet presAssocID="{F8F97C2F-15AC-491E-9246-33DCFFAC08F6}" presName="hierRoot2" presStyleCnt="0">
        <dgm:presLayoutVars>
          <dgm:hierBranch val="init"/>
        </dgm:presLayoutVars>
      </dgm:prSet>
      <dgm:spPr/>
    </dgm:pt>
    <dgm:pt modelId="{03DD7E18-7135-4DF6-AD29-025C5DCE053D}" type="pres">
      <dgm:prSet presAssocID="{F8F97C2F-15AC-491E-9246-33DCFFAC08F6}" presName="rootComposite" presStyleCnt="0"/>
      <dgm:spPr/>
    </dgm:pt>
    <dgm:pt modelId="{2E04E6B7-31E5-478E-9E08-102D0FEE13E5}" type="pres">
      <dgm:prSet presAssocID="{F8F97C2F-15AC-491E-9246-33DCFFAC08F6}" presName="rootText" presStyleLbl="node2" presStyleIdx="0" presStyleCnt="1">
        <dgm:presLayoutVars>
          <dgm:chPref val="3"/>
        </dgm:presLayoutVars>
      </dgm:prSet>
      <dgm:spPr>
        <a:xfrm>
          <a:off x="1058167" y="4387246"/>
          <a:ext cx="2058789" cy="1029394"/>
        </a:xfrm>
        <a:prstGeom prst="rect">
          <a:avLst/>
        </a:prstGeom>
      </dgm:spPr>
    </dgm:pt>
    <dgm:pt modelId="{5962576C-16D8-45D7-9586-793557A9136E}" type="pres">
      <dgm:prSet presAssocID="{F8F97C2F-15AC-491E-9246-33DCFFAC08F6}" presName="rootConnector" presStyleLbl="node2" presStyleIdx="0" presStyleCnt="1"/>
      <dgm:spPr/>
    </dgm:pt>
    <dgm:pt modelId="{BDE77EA1-F742-42FE-8961-154001EAB366}" type="pres">
      <dgm:prSet presAssocID="{F8F97C2F-15AC-491E-9246-33DCFFAC08F6}" presName="hierChild4" presStyleCnt="0"/>
      <dgm:spPr/>
    </dgm:pt>
    <dgm:pt modelId="{49F784F2-1910-45C5-892C-EA7DF8602B92}" type="pres">
      <dgm:prSet presAssocID="{18FC3C52-DB3E-4FCD-8EDB-1919CB70C60B}" presName="Name37" presStyleLbl="parChTrans1D3" presStyleIdx="0" presStyleCnt="1"/>
      <dgm:spPr/>
    </dgm:pt>
    <dgm:pt modelId="{06ED4EFA-EE63-4E91-A1E7-921554BCB143}" type="pres">
      <dgm:prSet presAssocID="{63146183-4FB5-4F2C-AD73-8137A018800D}" presName="hierRoot2" presStyleCnt="0">
        <dgm:presLayoutVars>
          <dgm:hierBranch val="init"/>
        </dgm:presLayoutVars>
      </dgm:prSet>
      <dgm:spPr/>
    </dgm:pt>
    <dgm:pt modelId="{724A7D00-EFE8-4D2F-8C2F-0107ECE36941}" type="pres">
      <dgm:prSet presAssocID="{63146183-4FB5-4F2C-AD73-8137A018800D}" presName="rootComposite" presStyleCnt="0"/>
      <dgm:spPr/>
    </dgm:pt>
    <dgm:pt modelId="{71FBB85F-AB4E-40C4-9747-773CC799FAED}" type="pres">
      <dgm:prSet presAssocID="{63146183-4FB5-4F2C-AD73-8137A018800D}" presName="rootText" presStyleLbl="node3" presStyleIdx="0" presStyleCnt="1">
        <dgm:presLayoutVars>
          <dgm:chPref val="3"/>
        </dgm:presLayoutVars>
      </dgm:prSet>
      <dgm:spPr/>
    </dgm:pt>
    <dgm:pt modelId="{0FCDE401-1FB0-4291-BB3F-87CCD064A345}" type="pres">
      <dgm:prSet presAssocID="{63146183-4FB5-4F2C-AD73-8137A018800D}" presName="rootConnector" presStyleLbl="node3" presStyleIdx="0" presStyleCnt="1"/>
      <dgm:spPr/>
    </dgm:pt>
    <dgm:pt modelId="{747C58DE-AC80-40AA-BCA8-A9AD50554568}" type="pres">
      <dgm:prSet presAssocID="{63146183-4FB5-4F2C-AD73-8137A018800D}" presName="hierChild4" presStyleCnt="0"/>
      <dgm:spPr/>
    </dgm:pt>
    <dgm:pt modelId="{9DDAD022-83F2-4423-80A8-E64ED66DC85E}" type="pres">
      <dgm:prSet presAssocID="{A7DE4DAF-DD84-4BAE-8671-678DF74F0F14}" presName="Name37" presStyleLbl="parChTrans1D4" presStyleIdx="0" presStyleCnt="1"/>
      <dgm:spPr/>
    </dgm:pt>
    <dgm:pt modelId="{386C4F6D-69CE-4E4C-8516-8883F8B39477}" type="pres">
      <dgm:prSet presAssocID="{E1E80D55-D9C7-4454-857A-2E90782E49DF}" presName="hierRoot2" presStyleCnt="0">
        <dgm:presLayoutVars>
          <dgm:hierBranch val="init"/>
        </dgm:presLayoutVars>
      </dgm:prSet>
      <dgm:spPr/>
    </dgm:pt>
    <dgm:pt modelId="{F3E35951-398C-46B0-9945-9BC61247A254}" type="pres">
      <dgm:prSet presAssocID="{E1E80D55-D9C7-4454-857A-2E90782E49DF}" presName="rootComposite" presStyleCnt="0"/>
      <dgm:spPr/>
    </dgm:pt>
    <dgm:pt modelId="{C3AD62F3-13AB-4334-9DD9-65EC8CFF5EA8}" type="pres">
      <dgm:prSet presAssocID="{E1E80D55-D9C7-4454-857A-2E90782E49DF}" presName="rootText" presStyleLbl="node4" presStyleIdx="0" presStyleCnt="1">
        <dgm:presLayoutVars>
          <dgm:chPref val="3"/>
        </dgm:presLayoutVars>
      </dgm:prSet>
      <dgm:spPr/>
    </dgm:pt>
    <dgm:pt modelId="{AC3ED573-90AA-41C5-AA78-3C7E0EAD31F4}" type="pres">
      <dgm:prSet presAssocID="{E1E80D55-D9C7-4454-857A-2E90782E49DF}" presName="rootConnector" presStyleLbl="node4" presStyleIdx="0" presStyleCnt="1"/>
      <dgm:spPr/>
    </dgm:pt>
    <dgm:pt modelId="{A09DB56E-90F6-4CD5-8577-A858BA2EBB09}" type="pres">
      <dgm:prSet presAssocID="{E1E80D55-D9C7-4454-857A-2E90782E49DF}" presName="hierChild4" presStyleCnt="0"/>
      <dgm:spPr/>
    </dgm:pt>
    <dgm:pt modelId="{3DD4C59D-B0DA-42E6-A1AC-027ED26399C0}" type="pres">
      <dgm:prSet presAssocID="{E1E80D55-D9C7-4454-857A-2E90782E49DF}" presName="hierChild5" presStyleCnt="0"/>
      <dgm:spPr/>
    </dgm:pt>
    <dgm:pt modelId="{FD3616B8-FFCB-4B0D-8D23-F52B8F94291F}" type="pres">
      <dgm:prSet presAssocID="{63146183-4FB5-4F2C-AD73-8137A018800D}" presName="hierChild5" presStyleCnt="0"/>
      <dgm:spPr/>
    </dgm:pt>
    <dgm:pt modelId="{AF0C981A-DAD0-44D6-96DD-37C0E0F3FB03}" type="pres">
      <dgm:prSet presAssocID="{F8F97C2F-15AC-491E-9246-33DCFFAC08F6}" presName="hierChild5" presStyleCnt="0"/>
      <dgm:spPr/>
    </dgm:pt>
    <dgm:pt modelId="{A5B03F47-D68F-4695-8415-9528BC314939}" type="pres">
      <dgm:prSet presAssocID="{651DA8AA-7885-4D13-B04A-DC03D027664D}" presName="hierChild3" presStyleCnt="0"/>
      <dgm:spPr/>
    </dgm:pt>
    <dgm:pt modelId="{007188E6-BC24-4D35-B85F-3E6224745FCD}" type="pres">
      <dgm:prSet presAssocID="{67D871AD-E38E-4BA1-9C34-2D4DE0481ECC}" presName="Name111" presStyleLbl="parChTrans1D2" presStyleIdx="1" presStyleCnt="2"/>
      <dgm:spPr/>
    </dgm:pt>
    <dgm:pt modelId="{C5850F88-6D8B-4CB0-B7B8-171458880BD0}" type="pres">
      <dgm:prSet presAssocID="{52BEE98D-8D96-4726-83A9-771689AF6726}" presName="hierRoot3" presStyleCnt="0">
        <dgm:presLayoutVars>
          <dgm:hierBranch val="init"/>
        </dgm:presLayoutVars>
      </dgm:prSet>
      <dgm:spPr/>
    </dgm:pt>
    <dgm:pt modelId="{E7990FC6-4DE2-43FA-8E0D-A4D973350C8E}" type="pres">
      <dgm:prSet presAssocID="{52BEE98D-8D96-4726-83A9-771689AF6726}" presName="rootComposite3" presStyleCnt="0"/>
      <dgm:spPr/>
    </dgm:pt>
    <dgm:pt modelId="{56F88AAA-3CB8-4E9E-8B29-D15B5248A595}" type="pres">
      <dgm:prSet presAssocID="{52BEE98D-8D96-4726-83A9-771689AF6726}" presName="rootText3" presStyleLbl="asst1" presStyleIdx="0" presStyleCnt="1" custScaleX="122631">
        <dgm:presLayoutVars>
          <dgm:chPref val="3"/>
        </dgm:presLayoutVars>
      </dgm:prSet>
      <dgm:spPr>
        <a:xfrm>
          <a:off x="1789038" y="1463766"/>
          <a:ext cx="2058789" cy="1029394"/>
        </a:xfrm>
        <a:prstGeom prst="rect">
          <a:avLst/>
        </a:prstGeom>
      </dgm:spPr>
    </dgm:pt>
    <dgm:pt modelId="{021C0E44-CF01-4847-8094-AD15BC8EC074}" type="pres">
      <dgm:prSet presAssocID="{52BEE98D-8D96-4726-83A9-771689AF6726}" presName="rootConnector3" presStyleLbl="asst1" presStyleIdx="0" presStyleCnt="1"/>
      <dgm:spPr/>
    </dgm:pt>
    <dgm:pt modelId="{4394570D-E574-4B41-99B7-B286CC174930}" type="pres">
      <dgm:prSet presAssocID="{52BEE98D-8D96-4726-83A9-771689AF6726}" presName="hierChild6" presStyleCnt="0"/>
      <dgm:spPr/>
    </dgm:pt>
    <dgm:pt modelId="{C5503C99-480B-43E7-9F32-399FEAB5E195}" type="pres">
      <dgm:prSet presAssocID="{52BEE98D-8D96-4726-83A9-771689AF6726}" presName="hierChild7" presStyleCnt="0"/>
      <dgm:spPr/>
    </dgm:pt>
  </dgm:ptLst>
  <dgm:cxnLst>
    <dgm:cxn modelId="{35BB2E01-692E-4370-92CA-8D05C9DB53EA}" type="presOf" srcId="{63146183-4FB5-4F2C-AD73-8137A018800D}" destId="{71FBB85F-AB4E-40C4-9747-773CC799FAED}" srcOrd="0" destOrd="0" presId="urn:microsoft.com/office/officeart/2005/8/layout/orgChart1"/>
    <dgm:cxn modelId="{9AD8630B-B973-44EC-988D-6630DC9FAEAA}" type="presOf" srcId="{67D871AD-E38E-4BA1-9C34-2D4DE0481ECC}" destId="{007188E6-BC24-4D35-B85F-3E6224745FCD}" srcOrd="0" destOrd="0" presId="urn:microsoft.com/office/officeart/2005/8/layout/orgChart1"/>
    <dgm:cxn modelId="{2663200D-BB39-4BBB-ABFA-6DE33122F56D}" type="presOf" srcId="{651DA8AA-7885-4D13-B04A-DC03D027664D}" destId="{14E7FBA0-E22E-44B3-BB37-1499F9EB1E6E}" srcOrd="0" destOrd="0" presId="urn:microsoft.com/office/officeart/2005/8/layout/orgChart1"/>
    <dgm:cxn modelId="{BFB2BC12-88AF-4C2E-B49C-DA995B7C993E}" type="presOf" srcId="{F3C0E53C-7B89-4208-9424-F65C213C2822}" destId="{657B07C3-9A46-4DA5-A401-0D534AA5BD5F}" srcOrd="0" destOrd="0" presId="urn:microsoft.com/office/officeart/2005/8/layout/orgChart1"/>
    <dgm:cxn modelId="{27850F1A-9EB0-4DAA-81F0-AE5E03B1A650}" type="presOf" srcId="{651DA8AA-7885-4D13-B04A-DC03D027664D}" destId="{28FBCB03-93FD-4611-8A67-3F72404781D2}" srcOrd="1" destOrd="0" presId="urn:microsoft.com/office/officeart/2005/8/layout/orgChart1"/>
    <dgm:cxn modelId="{A2122232-119D-419B-BC28-443B17F825CA}" type="presOf" srcId="{18FC3C52-DB3E-4FCD-8EDB-1919CB70C60B}" destId="{49F784F2-1910-45C5-892C-EA7DF8602B92}" srcOrd="0" destOrd="0" presId="urn:microsoft.com/office/officeart/2005/8/layout/orgChart1"/>
    <dgm:cxn modelId="{08702A35-E0AA-4B19-A765-A3312FB47893}" type="presOf" srcId="{A7DE4DAF-DD84-4BAE-8671-678DF74F0F14}" destId="{9DDAD022-83F2-4423-80A8-E64ED66DC85E}" srcOrd="0" destOrd="0" presId="urn:microsoft.com/office/officeart/2005/8/layout/orgChart1"/>
    <dgm:cxn modelId="{627A4243-84E9-4D78-B7EA-BF02E441CEC6}" type="presOf" srcId="{F8F97C2F-15AC-491E-9246-33DCFFAC08F6}" destId="{5962576C-16D8-45D7-9586-793557A9136E}" srcOrd="1" destOrd="0" presId="urn:microsoft.com/office/officeart/2005/8/layout/orgChart1"/>
    <dgm:cxn modelId="{E7D4834A-6B76-44F6-8C82-D8734A5CAA56}" srcId="{F8F97C2F-15AC-491E-9246-33DCFFAC08F6}" destId="{63146183-4FB5-4F2C-AD73-8137A018800D}" srcOrd="0" destOrd="0" parTransId="{18FC3C52-DB3E-4FCD-8EDB-1919CB70C60B}" sibTransId="{D5B53261-DBDE-42C9-81D3-9E5AA5C68798}"/>
    <dgm:cxn modelId="{D91A4850-31A8-4202-BE74-1F149EE3DD6D}" type="presOf" srcId="{73BC8013-49B2-43B7-BEB9-F492BFD84A1C}" destId="{3110FA05-957D-4462-A3C7-511B8CD4A705}" srcOrd="0" destOrd="0" presId="urn:microsoft.com/office/officeart/2005/8/layout/orgChart1"/>
    <dgm:cxn modelId="{403E9D95-F9B6-4ABF-B40F-33F02A12F30A}" type="presOf" srcId="{52BEE98D-8D96-4726-83A9-771689AF6726}" destId="{021C0E44-CF01-4847-8094-AD15BC8EC074}" srcOrd="1" destOrd="0" presId="urn:microsoft.com/office/officeart/2005/8/layout/orgChart1"/>
    <dgm:cxn modelId="{146893A9-59C7-4F98-8EBD-A57E663F7077}" type="presOf" srcId="{52BEE98D-8D96-4726-83A9-771689AF6726}" destId="{56F88AAA-3CB8-4E9E-8B29-D15B5248A595}" srcOrd="0" destOrd="0" presId="urn:microsoft.com/office/officeart/2005/8/layout/orgChart1"/>
    <dgm:cxn modelId="{B70D43AD-4E76-494E-BB16-C3AF864AAF1C}" type="presOf" srcId="{F8F97C2F-15AC-491E-9246-33DCFFAC08F6}" destId="{2E04E6B7-31E5-478E-9E08-102D0FEE13E5}" srcOrd="0" destOrd="0" presId="urn:microsoft.com/office/officeart/2005/8/layout/orgChart1"/>
    <dgm:cxn modelId="{87C211BD-F140-467F-80A0-BFDA64613EFC}" srcId="{63146183-4FB5-4F2C-AD73-8137A018800D}" destId="{E1E80D55-D9C7-4454-857A-2E90782E49DF}" srcOrd="0" destOrd="0" parTransId="{A7DE4DAF-DD84-4BAE-8671-678DF74F0F14}" sibTransId="{AC8A3A3C-FCF7-4213-9B26-DEB684B22E0B}"/>
    <dgm:cxn modelId="{2CE3D9BD-9002-4A39-8D81-A7148AE6FE9E}" srcId="{651DA8AA-7885-4D13-B04A-DC03D027664D}" destId="{F8F97C2F-15AC-491E-9246-33DCFFAC08F6}" srcOrd="1" destOrd="0" parTransId="{73BC8013-49B2-43B7-BEB9-F492BFD84A1C}" sibTransId="{EA4A3159-C6B3-46EE-A04C-DA25E7077013}"/>
    <dgm:cxn modelId="{FDFE5ED0-CA71-4F95-823C-196883B1DE40}" type="presOf" srcId="{63146183-4FB5-4F2C-AD73-8137A018800D}" destId="{0FCDE401-1FB0-4291-BB3F-87CCD064A345}" srcOrd="1" destOrd="0" presId="urn:microsoft.com/office/officeart/2005/8/layout/orgChart1"/>
    <dgm:cxn modelId="{02356ED1-4F3B-4CF5-906D-45D158816673}" type="presOf" srcId="{E1E80D55-D9C7-4454-857A-2E90782E49DF}" destId="{AC3ED573-90AA-41C5-AA78-3C7E0EAD31F4}" srcOrd="1" destOrd="0" presId="urn:microsoft.com/office/officeart/2005/8/layout/orgChart1"/>
    <dgm:cxn modelId="{A64748F4-B100-48AC-9ADE-8B91FFB80D31}" srcId="{F3C0E53C-7B89-4208-9424-F65C213C2822}" destId="{651DA8AA-7885-4D13-B04A-DC03D027664D}" srcOrd="0" destOrd="0" parTransId="{BD09C9BC-6B61-49AE-A3CF-AAF2D99E8DDF}" sibTransId="{9425C677-7E1E-4ABD-8D04-70E53C1E14EC}"/>
    <dgm:cxn modelId="{68BA76F8-3A2C-4B58-963F-552B2172FEBD}" srcId="{651DA8AA-7885-4D13-B04A-DC03D027664D}" destId="{52BEE98D-8D96-4726-83A9-771689AF6726}" srcOrd="0" destOrd="0" parTransId="{67D871AD-E38E-4BA1-9C34-2D4DE0481ECC}" sibTransId="{EDE89451-90FF-4137-8A85-2EC31E32C90F}"/>
    <dgm:cxn modelId="{BCF2F0F9-FE5B-4638-8D84-B7564C30FB44}" type="presOf" srcId="{E1E80D55-D9C7-4454-857A-2E90782E49DF}" destId="{C3AD62F3-13AB-4334-9DD9-65EC8CFF5EA8}" srcOrd="0" destOrd="0" presId="urn:microsoft.com/office/officeart/2005/8/layout/orgChart1"/>
    <dgm:cxn modelId="{51989445-58CB-434D-B2A0-D1F6653ECAB1}" type="presParOf" srcId="{657B07C3-9A46-4DA5-A401-0D534AA5BD5F}" destId="{2FCE930E-4B95-4E80-B24B-6CCCD53B37F0}" srcOrd="0" destOrd="0" presId="urn:microsoft.com/office/officeart/2005/8/layout/orgChart1"/>
    <dgm:cxn modelId="{6B68D37C-8DC0-4511-8AA9-52A33049CBFB}" type="presParOf" srcId="{2FCE930E-4B95-4E80-B24B-6CCCD53B37F0}" destId="{5A1C0148-C8BA-4DDE-AE0F-0D013FB80933}" srcOrd="0" destOrd="0" presId="urn:microsoft.com/office/officeart/2005/8/layout/orgChart1"/>
    <dgm:cxn modelId="{DB5FF7BA-9FEF-49BE-A01D-2125A1B23EFE}" type="presParOf" srcId="{5A1C0148-C8BA-4DDE-AE0F-0D013FB80933}" destId="{14E7FBA0-E22E-44B3-BB37-1499F9EB1E6E}" srcOrd="0" destOrd="0" presId="urn:microsoft.com/office/officeart/2005/8/layout/orgChart1"/>
    <dgm:cxn modelId="{AB3193BA-9840-47AE-8C27-A16070939CDF}" type="presParOf" srcId="{5A1C0148-C8BA-4DDE-AE0F-0D013FB80933}" destId="{28FBCB03-93FD-4611-8A67-3F72404781D2}" srcOrd="1" destOrd="0" presId="urn:microsoft.com/office/officeart/2005/8/layout/orgChart1"/>
    <dgm:cxn modelId="{B4E5B1D8-9B49-43B5-9DD9-0C7CEC61EB03}" type="presParOf" srcId="{2FCE930E-4B95-4E80-B24B-6CCCD53B37F0}" destId="{0F4903FD-1993-4F30-9549-9B240865DB8F}" srcOrd="1" destOrd="0" presId="urn:microsoft.com/office/officeart/2005/8/layout/orgChart1"/>
    <dgm:cxn modelId="{0F09D71D-7FFA-4CC2-9FA6-C2695FE60340}" type="presParOf" srcId="{0F4903FD-1993-4F30-9549-9B240865DB8F}" destId="{3110FA05-957D-4462-A3C7-511B8CD4A705}" srcOrd="0" destOrd="0" presId="urn:microsoft.com/office/officeart/2005/8/layout/orgChart1"/>
    <dgm:cxn modelId="{C144489C-38EE-4235-ABF9-5631D8FEEA43}" type="presParOf" srcId="{0F4903FD-1993-4F30-9549-9B240865DB8F}" destId="{D4394BDE-2C29-4FFF-9EFF-63956F3F2732}" srcOrd="1" destOrd="0" presId="urn:microsoft.com/office/officeart/2005/8/layout/orgChart1"/>
    <dgm:cxn modelId="{3AC36A93-1E94-443B-8A7C-F41B646000BD}" type="presParOf" srcId="{D4394BDE-2C29-4FFF-9EFF-63956F3F2732}" destId="{03DD7E18-7135-4DF6-AD29-025C5DCE053D}" srcOrd="0" destOrd="0" presId="urn:microsoft.com/office/officeart/2005/8/layout/orgChart1"/>
    <dgm:cxn modelId="{8434FF74-F269-4C0B-A658-9ED683E69FE7}" type="presParOf" srcId="{03DD7E18-7135-4DF6-AD29-025C5DCE053D}" destId="{2E04E6B7-31E5-478E-9E08-102D0FEE13E5}" srcOrd="0" destOrd="0" presId="urn:microsoft.com/office/officeart/2005/8/layout/orgChart1"/>
    <dgm:cxn modelId="{B5DD24F5-B2DA-4C6D-BEC5-D62257D26154}" type="presParOf" srcId="{03DD7E18-7135-4DF6-AD29-025C5DCE053D}" destId="{5962576C-16D8-45D7-9586-793557A9136E}" srcOrd="1" destOrd="0" presId="urn:microsoft.com/office/officeart/2005/8/layout/orgChart1"/>
    <dgm:cxn modelId="{DF752E3B-2081-4AE5-B872-2DD0AADE4E39}" type="presParOf" srcId="{D4394BDE-2C29-4FFF-9EFF-63956F3F2732}" destId="{BDE77EA1-F742-42FE-8961-154001EAB366}" srcOrd="1" destOrd="0" presId="urn:microsoft.com/office/officeart/2005/8/layout/orgChart1"/>
    <dgm:cxn modelId="{71E86B7B-7A8D-41C3-96FD-C50D2AB32DCE}" type="presParOf" srcId="{BDE77EA1-F742-42FE-8961-154001EAB366}" destId="{49F784F2-1910-45C5-892C-EA7DF8602B92}" srcOrd="0" destOrd="0" presId="urn:microsoft.com/office/officeart/2005/8/layout/orgChart1"/>
    <dgm:cxn modelId="{0A7BF1E1-143A-41F2-A6F3-59A9C8C508A4}" type="presParOf" srcId="{BDE77EA1-F742-42FE-8961-154001EAB366}" destId="{06ED4EFA-EE63-4E91-A1E7-921554BCB143}" srcOrd="1" destOrd="0" presId="urn:microsoft.com/office/officeart/2005/8/layout/orgChart1"/>
    <dgm:cxn modelId="{B10E8658-9C9C-44E8-8ED7-2F53FB82BD34}" type="presParOf" srcId="{06ED4EFA-EE63-4E91-A1E7-921554BCB143}" destId="{724A7D00-EFE8-4D2F-8C2F-0107ECE36941}" srcOrd="0" destOrd="0" presId="urn:microsoft.com/office/officeart/2005/8/layout/orgChart1"/>
    <dgm:cxn modelId="{DC42A3A3-C38C-45F7-80FA-EABB49B4F4A5}" type="presParOf" srcId="{724A7D00-EFE8-4D2F-8C2F-0107ECE36941}" destId="{71FBB85F-AB4E-40C4-9747-773CC799FAED}" srcOrd="0" destOrd="0" presId="urn:microsoft.com/office/officeart/2005/8/layout/orgChart1"/>
    <dgm:cxn modelId="{3124F6C0-8321-4F88-96AD-6245174F30C2}" type="presParOf" srcId="{724A7D00-EFE8-4D2F-8C2F-0107ECE36941}" destId="{0FCDE401-1FB0-4291-BB3F-87CCD064A345}" srcOrd="1" destOrd="0" presId="urn:microsoft.com/office/officeart/2005/8/layout/orgChart1"/>
    <dgm:cxn modelId="{D3454BB8-95BA-4E0B-B758-2DB6CCA4D989}" type="presParOf" srcId="{06ED4EFA-EE63-4E91-A1E7-921554BCB143}" destId="{747C58DE-AC80-40AA-BCA8-A9AD50554568}" srcOrd="1" destOrd="0" presId="urn:microsoft.com/office/officeart/2005/8/layout/orgChart1"/>
    <dgm:cxn modelId="{3B4F5959-1BE6-4E21-BD54-68CC9AEB230F}" type="presParOf" srcId="{747C58DE-AC80-40AA-BCA8-A9AD50554568}" destId="{9DDAD022-83F2-4423-80A8-E64ED66DC85E}" srcOrd="0" destOrd="0" presId="urn:microsoft.com/office/officeart/2005/8/layout/orgChart1"/>
    <dgm:cxn modelId="{920B2446-5BAD-4C3A-9C0B-53DD153B3084}" type="presParOf" srcId="{747C58DE-AC80-40AA-BCA8-A9AD50554568}" destId="{386C4F6D-69CE-4E4C-8516-8883F8B39477}" srcOrd="1" destOrd="0" presId="urn:microsoft.com/office/officeart/2005/8/layout/orgChart1"/>
    <dgm:cxn modelId="{0AEE1DE4-433F-47B1-93BA-3BEDE62E0709}" type="presParOf" srcId="{386C4F6D-69CE-4E4C-8516-8883F8B39477}" destId="{F3E35951-398C-46B0-9945-9BC61247A254}" srcOrd="0" destOrd="0" presId="urn:microsoft.com/office/officeart/2005/8/layout/orgChart1"/>
    <dgm:cxn modelId="{E909F7EF-72C1-45B9-9AA6-B7F954298402}" type="presParOf" srcId="{F3E35951-398C-46B0-9945-9BC61247A254}" destId="{C3AD62F3-13AB-4334-9DD9-65EC8CFF5EA8}" srcOrd="0" destOrd="0" presId="urn:microsoft.com/office/officeart/2005/8/layout/orgChart1"/>
    <dgm:cxn modelId="{CD05B49C-A106-4E5D-9A8D-3810829E3057}" type="presParOf" srcId="{F3E35951-398C-46B0-9945-9BC61247A254}" destId="{AC3ED573-90AA-41C5-AA78-3C7E0EAD31F4}" srcOrd="1" destOrd="0" presId="urn:microsoft.com/office/officeart/2005/8/layout/orgChart1"/>
    <dgm:cxn modelId="{FB2CFA45-E9C2-4DEE-BF1C-131624E54886}" type="presParOf" srcId="{386C4F6D-69CE-4E4C-8516-8883F8B39477}" destId="{A09DB56E-90F6-4CD5-8577-A858BA2EBB09}" srcOrd="1" destOrd="0" presId="urn:microsoft.com/office/officeart/2005/8/layout/orgChart1"/>
    <dgm:cxn modelId="{7CD60346-4D64-4B76-BBD1-092C2CF68A37}" type="presParOf" srcId="{386C4F6D-69CE-4E4C-8516-8883F8B39477}" destId="{3DD4C59D-B0DA-42E6-A1AC-027ED26399C0}" srcOrd="2" destOrd="0" presId="urn:microsoft.com/office/officeart/2005/8/layout/orgChart1"/>
    <dgm:cxn modelId="{46F52B0B-67B3-42A9-BE4D-35EF6EE660B5}" type="presParOf" srcId="{06ED4EFA-EE63-4E91-A1E7-921554BCB143}" destId="{FD3616B8-FFCB-4B0D-8D23-F52B8F94291F}" srcOrd="2" destOrd="0" presId="urn:microsoft.com/office/officeart/2005/8/layout/orgChart1"/>
    <dgm:cxn modelId="{0C3BBA46-2573-45D5-9F44-1C86A074ED61}" type="presParOf" srcId="{D4394BDE-2C29-4FFF-9EFF-63956F3F2732}" destId="{AF0C981A-DAD0-44D6-96DD-37C0E0F3FB03}" srcOrd="2" destOrd="0" presId="urn:microsoft.com/office/officeart/2005/8/layout/orgChart1"/>
    <dgm:cxn modelId="{AE9227D8-EE43-4FA4-B2B7-6D626AC2CCA3}" type="presParOf" srcId="{2FCE930E-4B95-4E80-B24B-6CCCD53B37F0}" destId="{A5B03F47-D68F-4695-8415-9528BC314939}" srcOrd="2" destOrd="0" presId="urn:microsoft.com/office/officeart/2005/8/layout/orgChart1"/>
    <dgm:cxn modelId="{E1FD1E29-F45C-48F9-B11F-F3D4887111DD}" type="presParOf" srcId="{A5B03F47-D68F-4695-8415-9528BC314939}" destId="{007188E6-BC24-4D35-B85F-3E6224745FCD}" srcOrd="0" destOrd="0" presId="urn:microsoft.com/office/officeart/2005/8/layout/orgChart1"/>
    <dgm:cxn modelId="{DAF209C9-6C37-4F18-B504-14BD96F64967}" type="presParOf" srcId="{A5B03F47-D68F-4695-8415-9528BC314939}" destId="{C5850F88-6D8B-4CB0-B7B8-171458880BD0}" srcOrd="1" destOrd="0" presId="urn:microsoft.com/office/officeart/2005/8/layout/orgChart1"/>
    <dgm:cxn modelId="{A44C2099-5E8E-4439-8546-967D3F2CD1A9}" type="presParOf" srcId="{C5850F88-6D8B-4CB0-B7B8-171458880BD0}" destId="{E7990FC6-4DE2-43FA-8E0D-A4D973350C8E}" srcOrd="0" destOrd="0" presId="urn:microsoft.com/office/officeart/2005/8/layout/orgChart1"/>
    <dgm:cxn modelId="{3D3CA863-E7BB-4B7C-A232-3ADE5EBF79A8}" type="presParOf" srcId="{E7990FC6-4DE2-43FA-8E0D-A4D973350C8E}" destId="{56F88AAA-3CB8-4E9E-8B29-D15B5248A595}" srcOrd="0" destOrd="0" presId="urn:microsoft.com/office/officeart/2005/8/layout/orgChart1"/>
    <dgm:cxn modelId="{4883E2E1-968D-4C82-AC99-51AE8A4DE35A}" type="presParOf" srcId="{E7990FC6-4DE2-43FA-8E0D-A4D973350C8E}" destId="{021C0E44-CF01-4847-8094-AD15BC8EC074}" srcOrd="1" destOrd="0" presId="urn:microsoft.com/office/officeart/2005/8/layout/orgChart1"/>
    <dgm:cxn modelId="{AC80FF98-C100-439B-B663-40CE565CAB2C}" type="presParOf" srcId="{C5850F88-6D8B-4CB0-B7B8-171458880BD0}" destId="{4394570D-E574-4B41-99B7-B286CC174930}" srcOrd="1" destOrd="0" presId="urn:microsoft.com/office/officeart/2005/8/layout/orgChart1"/>
    <dgm:cxn modelId="{E3BC5994-054D-4664-A46C-D443F8B18EB0}" type="presParOf" srcId="{C5850F88-6D8B-4CB0-B7B8-171458880BD0}" destId="{C5503C99-480B-43E7-9F32-399FEAB5E195}" srcOrd="2" destOrd="0" presId="urn:microsoft.com/office/officeart/2005/8/layout/orgChart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7188E6-BC24-4D35-B85F-3E6224745FCD}">
      <dsp:nvSpPr>
        <dsp:cNvPr id="0" name=""/>
        <dsp:cNvSpPr/>
      </dsp:nvSpPr>
      <dsp:spPr>
        <a:xfrm>
          <a:off x="3202950" y="639332"/>
          <a:ext cx="134007" cy="587082"/>
        </a:xfrm>
        <a:custGeom>
          <a:avLst/>
          <a:gdLst/>
          <a:ahLst/>
          <a:cxnLst/>
          <a:rect l="0" t="0" r="0" b="0"/>
          <a:pathLst>
            <a:path>
              <a:moveTo>
                <a:pt x="134007" y="0"/>
              </a:moveTo>
              <a:lnTo>
                <a:pt x="134007" y="587082"/>
              </a:lnTo>
              <a:lnTo>
                <a:pt x="0" y="587082"/>
              </a:lnTo>
            </a:path>
          </a:pathLst>
        </a:custGeom>
        <a:noFill/>
        <a:ln w="19050" cap="flat" cmpd="sng" algn="ctr">
          <a:solidFill>
            <a:srgbClr val="156082">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9DDAD022-83F2-4423-80A8-E64ED66DC85E}">
      <dsp:nvSpPr>
        <dsp:cNvPr id="0" name=""/>
        <dsp:cNvSpPr/>
      </dsp:nvSpPr>
      <dsp:spPr>
        <a:xfrm>
          <a:off x="2826452" y="3357778"/>
          <a:ext cx="191439" cy="587082"/>
        </a:xfrm>
        <a:custGeom>
          <a:avLst/>
          <a:gdLst/>
          <a:ahLst/>
          <a:cxnLst/>
          <a:rect l="0" t="0" r="0" b="0"/>
          <a:pathLst>
            <a:path>
              <a:moveTo>
                <a:pt x="0" y="0"/>
              </a:moveTo>
              <a:lnTo>
                <a:pt x="0" y="587082"/>
              </a:lnTo>
              <a:lnTo>
                <a:pt x="191439" y="587082"/>
              </a:lnTo>
            </a:path>
          </a:pathLst>
        </a:custGeom>
        <a:noFill/>
        <a:ln w="19050" cap="flat" cmpd="sng" algn="ctr">
          <a:solidFill>
            <a:srgbClr val="156082">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49F784F2-1910-45C5-892C-EA7DF8602B92}">
      <dsp:nvSpPr>
        <dsp:cNvPr id="0" name=""/>
        <dsp:cNvSpPr/>
      </dsp:nvSpPr>
      <dsp:spPr>
        <a:xfrm>
          <a:off x="3291238" y="2451629"/>
          <a:ext cx="91440" cy="268015"/>
        </a:xfrm>
        <a:custGeom>
          <a:avLst/>
          <a:gdLst/>
          <a:ahLst/>
          <a:cxnLst/>
          <a:rect l="0" t="0" r="0" b="0"/>
          <a:pathLst>
            <a:path>
              <a:moveTo>
                <a:pt x="45720" y="0"/>
              </a:moveTo>
              <a:lnTo>
                <a:pt x="45720" y="268015"/>
              </a:lnTo>
            </a:path>
          </a:pathLst>
        </a:custGeom>
        <a:noFill/>
        <a:ln w="19050" cap="flat" cmpd="sng" algn="ctr">
          <a:solidFill>
            <a:srgbClr val="156082">
              <a:shade val="8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3110FA05-957D-4462-A3C7-511B8CD4A705}">
      <dsp:nvSpPr>
        <dsp:cNvPr id="0" name=""/>
        <dsp:cNvSpPr/>
      </dsp:nvSpPr>
      <dsp:spPr>
        <a:xfrm>
          <a:off x="3291238" y="639332"/>
          <a:ext cx="91440" cy="1174164"/>
        </a:xfrm>
        <a:custGeom>
          <a:avLst/>
          <a:gdLst/>
          <a:ahLst/>
          <a:cxnLst/>
          <a:rect l="0" t="0" r="0" b="0"/>
          <a:pathLst>
            <a:path>
              <a:moveTo>
                <a:pt x="45720" y="0"/>
              </a:moveTo>
              <a:lnTo>
                <a:pt x="45720" y="1174164"/>
              </a:lnTo>
            </a:path>
          </a:pathLst>
        </a:custGeom>
        <a:noFill/>
        <a:ln w="19050" cap="flat" cmpd="sng" algn="ctr">
          <a:solidFill>
            <a:srgbClr val="156082">
              <a:shade val="60000"/>
              <a:hueOff val="0"/>
              <a:satOff val="0"/>
              <a:lumOff val="0"/>
              <a:alphaOff val="0"/>
            </a:srgbClr>
          </a:solidFill>
          <a:prstDash val="solid"/>
          <a:miter lim="800000"/>
        </a:ln>
        <a:effectLst/>
      </dsp:spPr>
      <dsp:style>
        <a:lnRef idx="2">
          <a:scrgbClr r="0" g="0" b="0"/>
        </a:lnRef>
        <a:fillRef idx="0">
          <a:scrgbClr r="0" g="0" b="0"/>
        </a:fillRef>
        <a:effectRef idx="0">
          <a:scrgbClr r="0" g="0" b="0"/>
        </a:effectRef>
        <a:fontRef idx="minor"/>
      </dsp:style>
    </dsp:sp>
    <dsp:sp modelId="{14E7FBA0-E22E-44B3-BB37-1499F9EB1E6E}">
      <dsp:nvSpPr>
        <dsp:cNvPr id="0" name=""/>
        <dsp:cNvSpPr/>
      </dsp:nvSpPr>
      <dsp:spPr>
        <a:xfrm>
          <a:off x="2635873" y="1199"/>
          <a:ext cx="1402169"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182880" tIns="146304" rIns="18288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rPr>
            <a:t>Management Group</a:t>
          </a:r>
          <a:endParaRPr kumimoji="0" lang="en-NZ"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endParaRPr>
        </a:p>
      </dsp:txBody>
      <dsp:txXfrm>
        <a:off x="2635873" y="1199"/>
        <a:ext cx="1402169" cy="638132"/>
      </dsp:txXfrm>
    </dsp:sp>
    <dsp:sp modelId="{2E04E6B7-31E5-478E-9E08-102D0FEE13E5}">
      <dsp:nvSpPr>
        <dsp:cNvPr id="0" name=""/>
        <dsp:cNvSpPr/>
      </dsp:nvSpPr>
      <dsp:spPr>
        <a:xfrm>
          <a:off x="2698825" y="1813497"/>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182880" tIns="146304" rIns="182880" bIns="146304" numCol="1" spcCol="1270" rtlCol="0" fromWordArt="0" anchor="ctr" anchorCtr="0" forceAA="0" compatLnSpc="1">
          <a:prstTxWarp prst="textNoShape">
            <a:avLst/>
          </a:prstTxWarp>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Aptos" panose="02110004020202020204"/>
              <a:ea typeface="+mn-ea"/>
              <a:cs typeface="+mn-cs"/>
            </a:rPr>
            <a:t>Subscription A</a:t>
          </a:r>
          <a:endParaRPr lang="en-NZ" sz="1200" kern="1200">
            <a:solidFill>
              <a:sysClr val="window" lastClr="FFFFFF"/>
            </a:solidFill>
            <a:latin typeface="Aptos" panose="02110004020202020204"/>
            <a:ea typeface="+mn-ea"/>
            <a:cs typeface="+mn-cs"/>
          </a:endParaRPr>
        </a:p>
      </dsp:txBody>
      <dsp:txXfrm>
        <a:off x="2698825" y="1813497"/>
        <a:ext cx="1276265" cy="638132"/>
      </dsp:txXfrm>
    </dsp:sp>
    <dsp:sp modelId="{71FBB85F-AB4E-40C4-9747-773CC799FAED}">
      <dsp:nvSpPr>
        <dsp:cNvPr id="0" name=""/>
        <dsp:cNvSpPr/>
      </dsp:nvSpPr>
      <dsp:spPr>
        <a:xfrm>
          <a:off x="2698825" y="2719645"/>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182880" tIns="146304" rIns="182880" bIns="146304" numCol="1" spcCol="1270" rtlCol="0" fromWordArt="0" anchor="ctr" anchorCtr="0" forceAA="0" compatLnSpc="1">
          <a:prstTxWarp prst="textNoShape">
            <a:avLst/>
          </a:prstTxWarp>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Aptos" panose="02110004020202020204"/>
              <a:ea typeface="+mn-ea"/>
              <a:cs typeface="+mn-cs"/>
            </a:rPr>
            <a:t>Resource Group</a:t>
          </a:r>
          <a:endParaRPr lang="en-NZ" sz="1200" kern="1200">
            <a:solidFill>
              <a:sysClr val="window" lastClr="FFFFFF"/>
            </a:solidFill>
            <a:latin typeface="Aptos" panose="02110004020202020204"/>
            <a:ea typeface="+mn-ea"/>
            <a:cs typeface="+mn-cs"/>
          </a:endParaRPr>
        </a:p>
      </dsp:txBody>
      <dsp:txXfrm>
        <a:off x="2698825" y="2719645"/>
        <a:ext cx="1276265" cy="638132"/>
      </dsp:txXfrm>
    </dsp:sp>
    <dsp:sp modelId="{C3AD62F3-13AB-4334-9DD9-65EC8CFF5EA8}">
      <dsp:nvSpPr>
        <dsp:cNvPr id="0" name=""/>
        <dsp:cNvSpPr/>
      </dsp:nvSpPr>
      <dsp:spPr>
        <a:xfrm>
          <a:off x="3017892" y="3625794"/>
          <a:ext cx="1276265"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182880" tIns="146304" rIns="182880" bIns="146304" numCol="1" spcCol="1270" rtlCol="0" fromWordArt="0" anchor="ctr" anchorCtr="0" forceAA="0" compatLnSpc="1">
          <a:prstTxWarp prst="textNoShape">
            <a:avLst/>
          </a:prstTxWarp>
          <a:noAutofit/>
        </a:bodyPr>
        <a:lstStyle/>
        <a:p>
          <a:pPr marL="0" lvl="0" indent="0" algn="ctr" defTabSz="533400">
            <a:lnSpc>
              <a:spcPct val="90000"/>
            </a:lnSpc>
            <a:spcBef>
              <a:spcPct val="0"/>
            </a:spcBef>
            <a:spcAft>
              <a:spcPct val="35000"/>
            </a:spcAft>
            <a:buNone/>
          </a:pPr>
          <a:r>
            <a:rPr lang="en-US" sz="1200" kern="1200">
              <a:solidFill>
                <a:sysClr val="window" lastClr="FFFFFF"/>
              </a:solidFill>
              <a:latin typeface="Aptos" panose="02110004020202020204"/>
              <a:ea typeface="+mn-ea"/>
              <a:cs typeface="+mn-cs"/>
            </a:rPr>
            <a:t>Resource</a:t>
          </a:r>
          <a:endParaRPr lang="en-NZ" sz="1200" kern="1200">
            <a:solidFill>
              <a:sysClr val="window" lastClr="FFFFFF"/>
            </a:solidFill>
            <a:latin typeface="Aptos" panose="02110004020202020204"/>
            <a:ea typeface="+mn-ea"/>
            <a:cs typeface="+mn-cs"/>
          </a:endParaRPr>
        </a:p>
      </dsp:txBody>
      <dsp:txXfrm>
        <a:off x="3017892" y="3625794"/>
        <a:ext cx="1276265" cy="638132"/>
      </dsp:txXfrm>
    </dsp:sp>
    <dsp:sp modelId="{56F88AAA-3CB8-4E9E-8B29-D15B5248A595}">
      <dsp:nvSpPr>
        <dsp:cNvPr id="0" name=""/>
        <dsp:cNvSpPr/>
      </dsp:nvSpPr>
      <dsp:spPr>
        <a:xfrm>
          <a:off x="1637853" y="907348"/>
          <a:ext cx="1565097" cy="638132"/>
        </a:xfrm>
        <a:prstGeom prst="rect">
          <a:avLst/>
        </a:prstGeom>
        <a:solidFill>
          <a:sysClr val="windowText" lastClr="000000">
            <a:lumMod val="95000"/>
          </a:sysClr>
        </a:solidFill>
        <a:ln w="19050" cap="flat" cmpd="sng" algn="ctr">
          <a:gradFill flip="none" rotWithShape="1">
            <a:gsLst>
              <a:gs pos="50000">
                <a:srgbClr val="47CDB1"/>
              </a:gs>
              <a:gs pos="0">
                <a:srgbClr val="8DE971"/>
              </a:gs>
              <a:gs pos="100000">
                <a:srgbClr val="00B0F0"/>
              </a:gs>
            </a:gsLst>
            <a:lin ang="18900000" scaled="1"/>
            <a:tileRect/>
          </a:gradFill>
          <a:prstDash val="solid"/>
          <a:miter lim="800000"/>
          <a:headEnd type="none" w="med" len="med"/>
          <a:tailEnd type="none" w="med" len="med"/>
        </a:ln>
        <a:effectLst/>
      </dsp:spPr>
      <dsp:style>
        <a:lnRef idx="1">
          <a:schemeClr val="accent2"/>
        </a:lnRef>
        <a:fillRef idx="3">
          <a:schemeClr val="accent2"/>
        </a:fillRef>
        <a:effectRef idx="2">
          <a:schemeClr val="accent2"/>
        </a:effectRef>
        <a:fontRef idx="minor">
          <a:schemeClr val="lt1"/>
        </a:fontRef>
      </dsp:style>
      <dsp:txBody>
        <a:bodyPr rot="0" spcFirstLastPara="0" vertOverflow="overflow" horzOverflow="overflow" vert="horz" wrap="square" lIns="182880" tIns="146304" rIns="182880" bIns="146304" numCol="1" spcCol="1270" rtlCol="0" fromWordArt="0" anchor="ctr"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r>
            <a:rPr kumimoji="0" lang="en-US"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rPr>
            <a:t>Hackathon Management Group</a:t>
          </a:r>
          <a:endParaRPr kumimoji="0" lang="en-NZ" sz="950" b="0" i="0" u="none" strike="noStrike" kern="1200" cap="none" spc="0" normalizeH="0" baseline="0">
            <a:ln>
              <a:noFill/>
            </a:ln>
            <a:solidFill>
              <a:srgbClr val="E8E6DF"/>
            </a:solidFill>
            <a:effectLst/>
            <a:uLnTx/>
            <a:uFillTx/>
            <a:latin typeface="Segoe UI Semibold"/>
            <a:ea typeface="+mn-ea"/>
            <a:cs typeface="Segoe UI Semibold" panose="020B0702040204020203" pitchFamily="34" charset="0"/>
          </a:endParaRPr>
        </a:p>
      </dsp:txBody>
      <dsp:txXfrm>
        <a:off x="1637853" y="907348"/>
        <a:ext cx="1565097" cy="638132"/>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6" name="Header Placeholder 5"/>
          <p:cNvSpPr>
            <a:spLocks noGrp="1"/>
          </p:cNvSpPr>
          <p:nvPr>
            <p:ph type="hdr" sz="quarter"/>
          </p:nvPr>
        </p:nvSpPr>
        <p:spPr>
          <a:xfrm>
            <a:off x="0" y="-11574"/>
            <a:ext cx="2971800" cy="457200"/>
          </a:xfrm>
          <a:prstGeom prst="rect">
            <a:avLst/>
          </a:prstGeom>
        </p:spPr>
        <p:txBody>
          <a:bodyPr vert="horz" lIns="91440" tIns="45720" rIns="91440" bIns="45720" rtlCol="0"/>
          <a:lstStyle>
            <a:lvl1pPr algn="l">
              <a:defRPr sz="1200"/>
            </a:lvl1pPr>
          </a:lstStyle>
          <a:p>
            <a:endParaRPr lang="en-US">
              <a:latin typeface="Segoe UI" pitchFamily="34" charset="0"/>
            </a:endParaRPr>
          </a:p>
        </p:txBody>
      </p:sp>
      <p:sp>
        <p:nvSpPr>
          <p:cNvPr id="7" name="Date Placeholder 6"/>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460F9EC6-89FF-47E1-8594-1A32E3B45134}" type="datetime8">
              <a:rPr lang="en-US" smtClean="0">
                <a:latin typeface="Segoe UI" pitchFamily="34" charset="0"/>
              </a:rPr>
              <a:t>4/25/2025 9:44 AM</a:t>
            </a:fld>
            <a:endParaRPr lang="en-US">
              <a:latin typeface="Segoe UI" pitchFamily="34" charset="0"/>
            </a:endParaRPr>
          </a:p>
        </p:txBody>
      </p:sp>
      <p:sp>
        <p:nvSpPr>
          <p:cNvPr id="8" name="Footer Placeholder 7"/>
          <p:cNvSpPr>
            <a:spLocks noGrp="1"/>
          </p:cNvSpPr>
          <p:nvPr>
            <p:ph type="ftr" sz="quarter" idx="2"/>
          </p:nvPr>
        </p:nvSpPr>
        <p:spPr>
          <a:xfrm>
            <a:off x="0" y="8685213"/>
            <a:ext cx="5795010" cy="332434"/>
          </a:xfrm>
          <a:prstGeom prst="rect">
            <a:avLst/>
          </a:prstGeom>
        </p:spPr>
        <p:txBody>
          <a:bodyPr vert="horz" lIns="91440" tIns="45720" rIns="91440" bIns="45720" rtlCol="0" anchor="b"/>
          <a:lstStyle>
            <a:lvl1pPr algn="l">
              <a:defRPr sz="1200"/>
            </a:lvl1pPr>
          </a:lstStyle>
          <a:p>
            <a:pPr marL="398463" defTabSz="914099" eaLnBrk="0" hangingPunct="0"/>
            <a:r>
              <a:rPr lang="en-US" sz="400">
                <a:gradFill>
                  <a:gsLst>
                    <a:gs pos="0">
                      <a:schemeClr val="tx1"/>
                    </a:gs>
                    <a:gs pos="100000">
                      <a:schemeClr val="tx1"/>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9" name="Slide Number Placeholder 8"/>
          <p:cNvSpPr>
            <a:spLocks noGrp="1"/>
          </p:cNvSpPr>
          <p:nvPr>
            <p:ph type="sldNum" sz="quarter" idx="3"/>
          </p:nvPr>
        </p:nvSpPr>
        <p:spPr>
          <a:xfrm>
            <a:off x="5783579" y="8685213"/>
            <a:ext cx="1072833" cy="457200"/>
          </a:xfrm>
          <a:prstGeom prst="rect">
            <a:avLst/>
          </a:prstGeom>
        </p:spPr>
        <p:txBody>
          <a:bodyPr vert="horz" lIns="91440" tIns="45720" rIns="91440" bIns="45720" rtlCol="0" anchor="b"/>
          <a:lstStyle>
            <a:lvl1pPr algn="r">
              <a:defRPr sz="1200"/>
            </a:lvl1pPr>
          </a:lstStyle>
          <a:p>
            <a:fld id="{0EC9E9D6-92A0-482B-A603-C9BA7FFB8190}" type="slidenum">
              <a:rPr lang="en-US" smtClean="0">
                <a:latin typeface="Segoe UI" pitchFamily="34" charset="0"/>
              </a:rPr>
              <a:t>‹#›</a:t>
            </a:fld>
            <a:endParaRPr lang="en-US">
              <a:latin typeface="Segoe UI" pitchFamily="34" charset="0"/>
            </a:endParaRPr>
          </a:p>
        </p:txBody>
      </p:sp>
    </p:spTree>
    <p:extLst>
      <p:ext uri="{BB962C8B-B14F-4D97-AF65-F5344CB8AC3E}">
        <p14:creationId xmlns:p14="http://schemas.microsoft.com/office/powerpoint/2010/main" val="3904595630"/>
      </p:ext>
    </p:extLst>
  </p:cSld>
  <p:clrMap bg1="lt1" tx1="dk1" bg2="lt2" tx2="dk2" accent1="accent1" accent2="accent2" accent3="accent3" accent4="accent4" accent5="accent5" accent6="accent6" hlink="hlink" folHlink="folHlink"/>
  <p:hf/>
  <p:extLst>
    <p:ext uri="{56416CCD-93CA-4268-BC5B-53C4BB910035}">
      <p15:sldGuideLst xmlns:p15="http://schemas.microsoft.com/office/powerpoint/2012/main">
        <p15:guide id="1" orient="horz" pos="2880" userDrawn="1">
          <p15:clr>
            <a:srgbClr val="F26B43"/>
          </p15:clr>
        </p15:guide>
        <p15:guide id="2" pos="2160" userDrawn="1">
          <p15:clr>
            <a:srgbClr val="F26B43"/>
          </p15:clr>
        </p15:guide>
      </p15:sldGuideLst>
    </p:ext>
  </p:extLst>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Header Placeholder 7"/>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atin typeface="Segoe UI" pitchFamily="34" charset="0"/>
              </a:defRPr>
            </a:lvl1pPr>
          </a:lstStyle>
          <a:p>
            <a:endParaRPr lang="en-US"/>
          </a:p>
        </p:txBody>
      </p:sp>
      <p:sp>
        <p:nvSpPr>
          <p:cNvPr id="9" name="Slide Image Placeholder 8"/>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10" name="Footer Placeholder 9"/>
          <p:cNvSpPr>
            <a:spLocks noGrp="1"/>
          </p:cNvSpPr>
          <p:nvPr>
            <p:ph type="ftr" sz="quarter" idx="4"/>
          </p:nvPr>
        </p:nvSpPr>
        <p:spPr>
          <a:xfrm>
            <a:off x="0" y="8686800"/>
            <a:ext cx="5920740" cy="355964"/>
          </a:xfrm>
          <a:prstGeom prst="rect">
            <a:avLst/>
          </a:prstGeom>
        </p:spPr>
        <p:txBody>
          <a:bodyPr vert="horz" lIns="91440" tIns="45720" rIns="91440" bIns="45720" rtlCol="0" anchor="b"/>
          <a:lstStyle>
            <a:lvl1pPr marL="571500" indent="0" algn="l">
              <a:defRPr sz="1200"/>
            </a:lvl1p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11" name="Date Placeholder 10"/>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atin typeface="Segoe UI" pitchFamily="34" charset="0"/>
              </a:defRPr>
            </a:lvl1pPr>
          </a:lstStyle>
          <a:p>
            <a:fld id="{386CE63F-9E7F-4C04-9D0D-FCA25A8E9E86}" type="datetime8">
              <a:rPr lang="en-US" smtClean="0"/>
              <a:t>4/25/2025 9:44 AM</a:t>
            </a:fld>
            <a:endParaRPr lang="en-US"/>
          </a:p>
        </p:txBody>
      </p:sp>
      <p:sp>
        <p:nvSpPr>
          <p:cNvPr id="12" name="Notes Placeholder 11"/>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Slide Number Placeholder 12"/>
          <p:cNvSpPr>
            <a:spLocks noGrp="1"/>
          </p:cNvSpPr>
          <p:nvPr>
            <p:ph type="sldNum" sz="quarter" idx="5"/>
          </p:nvPr>
        </p:nvSpPr>
        <p:spPr>
          <a:xfrm>
            <a:off x="5909309" y="8685213"/>
            <a:ext cx="947103" cy="457200"/>
          </a:xfrm>
          <a:prstGeom prst="rect">
            <a:avLst/>
          </a:prstGeom>
        </p:spPr>
        <p:txBody>
          <a:bodyPr vert="horz" lIns="91440" tIns="45720" rIns="91440" bIns="45720" rtlCol="0" anchor="b"/>
          <a:lstStyle>
            <a:lvl1pPr algn="r">
              <a:defRPr sz="1200">
                <a:latin typeface="Segoe UI" pitchFamily="34" charset="0"/>
              </a:defRPr>
            </a:lvl1pPr>
          </a:lstStyle>
          <a:p>
            <a:fld id="{B4008EB6-D09E-4580-8CD6-DDB14511944F}" type="slidenum">
              <a:rPr lang="en-US" smtClean="0"/>
              <a:pPr/>
              <a:t>‹#›</a:t>
            </a:fld>
            <a:endParaRPr lang="en-US"/>
          </a:p>
        </p:txBody>
      </p:sp>
    </p:spTree>
    <p:extLst>
      <p:ext uri="{BB962C8B-B14F-4D97-AF65-F5344CB8AC3E}">
        <p14:creationId xmlns:p14="http://schemas.microsoft.com/office/powerpoint/2010/main" val="2624648265"/>
      </p:ext>
    </p:extLst>
  </p:cSld>
  <p:clrMap bg1="lt1" tx1="dk1" bg2="lt2" tx2="dk2" accent1="accent1" accent2="accent2" accent3="accent3" accent4="accent4" accent5="accent5" accent6="accent6" hlink="hlink" folHlink="folHlink"/>
  <p:hf/>
  <p:notesStyle>
    <a:lvl1pPr marL="0" algn="l" defTabSz="914367" rtl="0" eaLnBrk="1" latinLnBrk="0" hangingPunct="1">
      <a:lnSpc>
        <a:spcPct val="90000"/>
      </a:lnSpc>
      <a:spcAft>
        <a:spcPts val="333"/>
      </a:spcAft>
      <a:defRPr sz="882" kern="1200">
        <a:solidFill>
          <a:schemeClr val="tx1"/>
        </a:solidFill>
        <a:latin typeface="Segoe UI" panose="020B0502040204020203" pitchFamily="34" charset="0"/>
        <a:ea typeface="+mn-ea"/>
        <a:cs typeface="+mn-cs"/>
      </a:defRPr>
    </a:lvl1pPr>
    <a:lvl2pPr marL="212982" indent="-105829"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2pPr>
    <a:lvl3pPr marL="328071"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3pPr>
    <a:lvl4pPr marL="482848" indent="-146838"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4pPr>
    <a:lvl5pPr marL="615134" indent="-115090" algn="l" defTabSz="914367" rtl="0" eaLnBrk="1" latinLnBrk="0" hangingPunct="1">
      <a:lnSpc>
        <a:spcPct val="90000"/>
      </a:lnSpc>
      <a:spcAft>
        <a:spcPts val="333"/>
      </a:spcAft>
      <a:buFont typeface="Arial" pitchFamily="34" charset="0"/>
      <a:buChar char="•"/>
      <a:defRPr sz="882" kern="1200">
        <a:solidFill>
          <a:schemeClr val="tx1"/>
        </a:solidFill>
        <a:latin typeface="Segoe UI" panose="020B0502040204020203" pitchFamily="34" charset="0"/>
        <a:ea typeface="+mn-ea"/>
        <a:cs typeface="+mn-cs"/>
      </a:defRPr>
    </a:lvl5pPr>
    <a:lvl6pPr marL="2285918" algn="l" defTabSz="914367" rtl="0" eaLnBrk="1" latinLnBrk="0" hangingPunct="1">
      <a:defRPr sz="1176" kern="1200">
        <a:solidFill>
          <a:schemeClr val="tx1"/>
        </a:solidFill>
        <a:latin typeface="+mn-lt"/>
        <a:ea typeface="+mn-ea"/>
        <a:cs typeface="+mn-cs"/>
      </a:defRPr>
    </a:lvl6pPr>
    <a:lvl7pPr marL="2743101" algn="l" defTabSz="914367" rtl="0" eaLnBrk="1" latinLnBrk="0" hangingPunct="1">
      <a:defRPr sz="1176" kern="1200">
        <a:solidFill>
          <a:schemeClr val="tx1"/>
        </a:solidFill>
        <a:latin typeface="+mn-lt"/>
        <a:ea typeface="+mn-ea"/>
        <a:cs typeface="+mn-cs"/>
      </a:defRPr>
    </a:lvl7pPr>
    <a:lvl8pPr marL="3200284" algn="l" defTabSz="914367" rtl="0" eaLnBrk="1" latinLnBrk="0" hangingPunct="1">
      <a:defRPr sz="1176" kern="1200">
        <a:solidFill>
          <a:schemeClr val="tx1"/>
        </a:solidFill>
        <a:latin typeface="+mn-lt"/>
        <a:ea typeface="+mn-ea"/>
        <a:cs typeface="+mn-cs"/>
      </a:defRPr>
    </a:lvl8pPr>
    <a:lvl9pPr marL="3657469" algn="l" defTabSz="914367" rtl="0" eaLnBrk="1" latinLnBrk="0" hangingPunct="1">
      <a:defRPr sz="1176"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4570" indent="-174570">
              <a:buFont typeface="Calibri"/>
              <a:buChar char="-"/>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3398780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9332C29-E4B0-6290-9F9C-D6E85E57F1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EFC3C81-3360-322A-1354-0828388D8A48}"/>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329D84E-1CC5-F54F-5B7C-FB5EFFB2EF72}"/>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9DF93988-074D-8BE0-083B-834D98DAA198}"/>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B51FCAF1-F927-4B3A-F6B4-26377022480A}"/>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F375C30-88A7-3AB7-BB57-9EC598ED5982}"/>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37336EC9-A793-7864-4BA6-1355D43F5B33}"/>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11</a:t>
            </a:fld>
            <a:endParaRPr lang="en-US">
              <a:solidFill>
                <a:prstClr val="black"/>
              </a:solidFill>
            </a:endParaRPr>
          </a:p>
        </p:txBody>
      </p:sp>
    </p:spTree>
    <p:extLst>
      <p:ext uri="{BB962C8B-B14F-4D97-AF65-F5344CB8AC3E}">
        <p14:creationId xmlns:p14="http://schemas.microsoft.com/office/powerpoint/2010/main" val="32430036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57200" y="720725"/>
            <a:ext cx="6400800" cy="3600450"/>
          </a:xfrm>
        </p:spPr>
      </p:sp>
      <p:sp>
        <p:nvSpPr>
          <p:cNvPr id="3" name="Notes Placeholder 2"/>
          <p:cNvSpPr>
            <a:spLocks noGrp="1"/>
          </p:cNvSpPr>
          <p:nvPr>
            <p:ph type="body" idx="1"/>
          </p:nvPr>
        </p:nvSpPr>
        <p:spPr/>
        <p:txBody>
          <a:bodyPr/>
          <a:lstStyle/>
          <a:p>
            <a:pPr algn="l">
              <a:buFont typeface="Arial" panose="020B0604020202020204" pitchFamily="34" charset="0"/>
              <a:buNone/>
            </a:pPr>
            <a:endParaRPr lang="en-US" dirty="0"/>
          </a:p>
        </p:txBody>
      </p:sp>
      <p:sp>
        <p:nvSpPr>
          <p:cNvPr id="4" name="Header Placeholder 3"/>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12</a:t>
            </a:fld>
            <a:endParaRPr lang="en-US">
              <a:solidFill>
                <a:prstClr val="black"/>
              </a:solidFill>
            </a:endParaRPr>
          </a:p>
        </p:txBody>
      </p:sp>
    </p:spTree>
    <p:extLst>
      <p:ext uri="{BB962C8B-B14F-4D97-AF65-F5344CB8AC3E}">
        <p14:creationId xmlns:p14="http://schemas.microsoft.com/office/powerpoint/2010/main" val="3618245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41B7F8-47CD-E3AD-6EF5-EFB110D7003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EBE6B6B-B430-53E2-E9A1-A18A3577984F}"/>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97C48A03-1FC6-E94A-1EE3-A36B4DC5351A}"/>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B653999E-6F78-AEA9-8D1C-F2C1E6A63CC8}"/>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6B5EB144-B6BB-95F4-FD34-D6693322A92D}"/>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036737F-0D1C-88AF-E126-944906DEFE46}"/>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E0899DAE-7696-AA5E-4E2D-05991337BBB3}"/>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13</a:t>
            </a:fld>
            <a:endParaRPr lang="en-US">
              <a:solidFill>
                <a:prstClr val="black"/>
              </a:solidFill>
            </a:endParaRPr>
          </a:p>
        </p:txBody>
      </p:sp>
    </p:spTree>
    <p:extLst>
      <p:ext uri="{BB962C8B-B14F-4D97-AF65-F5344CB8AC3E}">
        <p14:creationId xmlns:p14="http://schemas.microsoft.com/office/powerpoint/2010/main" val="317606343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157564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AEF16-561E-E394-D8F8-13D30A7D40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A0530EA-FB76-0FCD-C1F6-7E57D91FA4E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9CB46B5-D35A-7219-7DC2-A36FCE7D7D36}"/>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0555CA11-A01C-73CB-D390-78E39C63292B}"/>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A24786BF-6BB5-0688-D69E-458E3C407924}"/>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2CE000E-492D-1A8C-6AE1-462D7664908D}"/>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0CCA0112-D817-BA14-E3FE-A238EA9B52F7}"/>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64523876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A6150E1-28C8-1DAF-B5C4-E82BC6A715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E47A07-9935-1675-BEC0-6F638E277B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70B62B-76CF-C911-5019-A1C9258FE0B9}"/>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F7A84448-3FE8-0A8C-3C08-AE2AFE224A1B}"/>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CEAEBBB-3609-A3CE-EC4E-99C4C80D7A7D}"/>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2372F9B-343D-27CC-6F9C-D48DE1355AB2}"/>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5CFEEDEE-781F-5B96-3A90-F6470EEF3637}"/>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8410057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E0877D-F5D2-59BE-07FA-696F83FA33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480EC41-73B2-9CBB-C7DD-DB089897B7C1}"/>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FE1C6E1-A575-EA75-669E-4BE826F73D0D}"/>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36A41B84-ACF6-3C0A-7F51-FCD10A7AC43C}"/>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D698CDC6-25F8-613F-988C-BA6D0D202630}"/>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196D9F-2AA5-404A-E77E-2CEF8209F371}"/>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AA635B93-C781-3D27-FD0B-A81B04C1F1C6}"/>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17</a:t>
            </a:fld>
            <a:endParaRPr lang="en-US">
              <a:solidFill>
                <a:prstClr val="black"/>
              </a:solidFill>
            </a:endParaRPr>
          </a:p>
        </p:txBody>
      </p:sp>
    </p:spTree>
    <p:extLst>
      <p:ext uri="{BB962C8B-B14F-4D97-AF65-F5344CB8AC3E}">
        <p14:creationId xmlns:p14="http://schemas.microsoft.com/office/powerpoint/2010/main" val="31073909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7E27E2-9DDF-A365-108B-049091C90DD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1A540E9-BD96-0B42-0A32-C19C064D569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271A3BBC-194C-10CE-2915-E0A78F43A4E6}"/>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6599E842-00B5-08BD-3C15-616C5DEDF205}"/>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51D830DE-902D-801E-AB8D-573D879E5AA9}"/>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A5D7178-1FF1-C4F9-F1F2-C14AB0588442}"/>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BE5240AD-3233-7603-E050-EA28CA58D284}"/>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18</a:t>
            </a:fld>
            <a:endParaRPr lang="en-US">
              <a:solidFill>
                <a:prstClr val="black"/>
              </a:solidFill>
            </a:endParaRPr>
          </a:p>
        </p:txBody>
      </p:sp>
    </p:spTree>
    <p:extLst>
      <p:ext uri="{BB962C8B-B14F-4D97-AF65-F5344CB8AC3E}">
        <p14:creationId xmlns:p14="http://schemas.microsoft.com/office/powerpoint/2010/main" val="263551350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CDEE14-A2A7-69DB-B53F-AFEA6C24F72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EE7014-263A-FCA9-5F84-132A2BFA7509}"/>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C1CF97BD-A630-155A-BEBF-68008AE370AF}"/>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84D13EBE-9EE2-F888-47C9-40DB65A2F19E}"/>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E3BA977F-DE88-9259-D746-579D970D59DF}"/>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7CB07222-09D6-B261-73DE-22767819C5C5}"/>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4091A848-03D7-B138-42CE-713995FE1735}"/>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19</a:t>
            </a:fld>
            <a:endParaRPr lang="en-US">
              <a:solidFill>
                <a:prstClr val="black"/>
              </a:solidFill>
            </a:endParaRPr>
          </a:p>
        </p:txBody>
      </p:sp>
    </p:spTree>
    <p:extLst>
      <p:ext uri="{BB962C8B-B14F-4D97-AF65-F5344CB8AC3E}">
        <p14:creationId xmlns:p14="http://schemas.microsoft.com/office/powerpoint/2010/main" val="3974828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CB6F7-1B87-BEC4-2231-F4D327191A6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1FF7B9A-0945-BD47-D3A6-7B9806218A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36947DC-96BB-9178-5B5F-8A064A337854}"/>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BFE1535B-0CEA-F97F-85B7-257260CEE02F}"/>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3B113C4-48F3-059F-4308-69BC66610BF0}"/>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68508B3-7608-F5C5-EF0E-5999DAEF9EA7}"/>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80B66637-7C4A-A522-A52F-EB6847B50BD6}"/>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254490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p:nvPr>
        </p:nvSpPr>
        <p:spPr/>
        <p:txBody>
          <a:bodyPr/>
          <a:lstStyle/>
          <a:p>
            <a:pPr marL="0" marR="0" lvl="0" indent="0" algn="l" defTabSz="914367"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7150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14367"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Segoe UI" pitchFamily="34" charset="0"/>
                <a:ea typeface="+mn-ea"/>
                <a:cs typeface="+mn-cs"/>
              </a:rPr>
              <a:pPr marL="0" marR="0" lvl="0" indent="0" algn="r" defTabSz="914367"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1781552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0C625B-7534-DD2D-63AB-614D8C0F8C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E9E476-C347-9769-CAD0-843B5C618C2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BC2E63C-4E7E-E859-A227-44959F13B9A6}"/>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6A08C87D-7B50-DD36-414A-740928F0EA65}"/>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A8351650-5A49-3272-14A7-147CFF202301}"/>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EE18B58-5F38-E53D-3B77-BCB9A0DB76E6}"/>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21803C5F-0D69-71BF-E761-DC32506086EF}"/>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21</a:t>
            </a:fld>
            <a:endParaRPr lang="en-US">
              <a:solidFill>
                <a:prstClr val="black"/>
              </a:solidFill>
            </a:endParaRPr>
          </a:p>
        </p:txBody>
      </p:sp>
    </p:spTree>
    <p:extLst>
      <p:ext uri="{BB962C8B-B14F-4D97-AF65-F5344CB8AC3E}">
        <p14:creationId xmlns:p14="http://schemas.microsoft.com/office/powerpoint/2010/main" val="22604034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22</a:t>
            </a:fld>
            <a:endParaRPr lang="en-US"/>
          </a:p>
        </p:txBody>
      </p:sp>
    </p:spTree>
    <p:extLst>
      <p:ext uri="{BB962C8B-B14F-4D97-AF65-F5344CB8AC3E}">
        <p14:creationId xmlns:p14="http://schemas.microsoft.com/office/powerpoint/2010/main" val="68588167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2D363C-D57E-04D7-FC24-3006588D0C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A3541B-CD8A-F381-C09D-BA3282F26C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667901-47B9-F793-9E35-55B4A2B8D5B3}"/>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45B2FE7C-12DA-0DF5-7A64-D589CFD130A9}"/>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380C3948-C37E-BE35-9217-E13FF4388B5C}"/>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5629AFE-DA2A-5AC0-AC55-BCE0A4404852}"/>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9A8E3F3B-280D-0307-3B91-F4772FA27466}"/>
              </a:ext>
            </a:extLst>
          </p:cNvPr>
          <p:cNvSpPr>
            <a:spLocks noGrp="1"/>
          </p:cNvSpPr>
          <p:nvPr>
            <p:ph type="sldNum" sz="quarter" idx="5"/>
          </p:nvPr>
        </p:nvSpPr>
        <p:spPr/>
        <p:txBody>
          <a:bodyPr/>
          <a:lstStyle/>
          <a:p>
            <a:fld id="{B4008EB6-D09E-4580-8CD6-DDB14511944F}" type="slidenum">
              <a:rPr lang="en-US" smtClean="0"/>
              <a:pPr/>
              <a:t>23</a:t>
            </a:fld>
            <a:endParaRPr lang="en-US"/>
          </a:p>
        </p:txBody>
      </p:sp>
    </p:spTree>
    <p:extLst>
      <p:ext uri="{BB962C8B-B14F-4D97-AF65-F5344CB8AC3E}">
        <p14:creationId xmlns:p14="http://schemas.microsoft.com/office/powerpoint/2010/main" val="966605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6FA65F-4522-536C-D70C-63D2BE936C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E866D0-D70B-3787-8597-BDBA44C256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9CE30CA-7A95-4D9D-42AA-CD8466236805}"/>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E6E5DAD6-B998-3B10-7D54-CD080227238B}"/>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7699A66B-248B-82CA-5410-C557C6408C74}"/>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36EB603-1C8B-510C-32FF-4172C1B259A1}"/>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4911E587-06EC-0931-86B6-5C1F64F2D366}"/>
              </a:ext>
            </a:extLst>
          </p:cNvPr>
          <p:cNvSpPr>
            <a:spLocks noGrp="1"/>
          </p:cNvSpPr>
          <p:nvPr>
            <p:ph type="sldNum" sz="quarter" idx="5"/>
          </p:nvPr>
        </p:nvSpPr>
        <p:spPr/>
        <p:txBody>
          <a:bodyPr/>
          <a:lstStyle/>
          <a:p>
            <a:fld id="{B4008EB6-D09E-4580-8CD6-DDB14511944F}" type="slidenum">
              <a:rPr lang="en-US" smtClean="0"/>
              <a:pPr/>
              <a:t>24</a:t>
            </a:fld>
            <a:endParaRPr lang="en-US"/>
          </a:p>
        </p:txBody>
      </p:sp>
    </p:spTree>
    <p:extLst>
      <p:ext uri="{BB962C8B-B14F-4D97-AF65-F5344CB8AC3E}">
        <p14:creationId xmlns:p14="http://schemas.microsoft.com/office/powerpoint/2010/main" val="156959432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68D1BF-909D-4467-B2AD-49CE6F6522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879511B-BFE5-6455-67CB-6B3117C4CD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DF351D1-4533-D1A5-0756-BF3DC2E4FE98}"/>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FE081CC9-15F8-C0EB-038C-CC78D3611967}"/>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20B8F088-CB05-DDAF-86D4-27618DAA7557}"/>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37CDAD83-9328-FE44-C97F-2A4317EB755C}"/>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D09BF694-574C-D6F3-860E-2396FB2FAA50}"/>
              </a:ext>
            </a:extLst>
          </p:cNvPr>
          <p:cNvSpPr>
            <a:spLocks noGrp="1"/>
          </p:cNvSpPr>
          <p:nvPr>
            <p:ph type="sldNum" sz="quarter" idx="5"/>
          </p:nvPr>
        </p:nvSpPr>
        <p:spPr/>
        <p:txBody>
          <a:bodyPr/>
          <a:lstStyle/>
          <a:p>
            <a:fld id="{B4008EB6-D09E-4580-8CD6-DDB14511944F}" type="slidenum">
              <a:rPr lang="en-US" smtClean="0"/>
              <a:pPr/>
              <a:t>25</a:t>
            </a:fld>
            <a:endParaRPr lang="en-US"/>
          </a:p>
        </p:txBody>
      </p:sp>
    </p:spTree>
    <p:extLst>
      <p:ext uri="{BB962C8B-B14F-4D97-AF65-F5344CB8AC3E}">
        <p14:creationId xmlns:p14="http://schemas.microsoft.com/office/powerpoint/2010/main" val="267833521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8EA213-6543-CFED-23D1-0A5E976E452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CA69A0-ABD2-1532-689C-30C30F37F16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76493168-993A-41C0-0AB8-0F0527C97A43}"/>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218BDE16-2633-6021-1D75-7329153D7860}"/>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BE280103-8EC8-A03F-1763-EB1C73296775}"/>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579804-39A4-9F30-B427-A8672F752964}"/>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2F13E276-9770-3ED8-CBB4-4E0EAE74A758}"/>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26</a:t>
            </a:fld>
            <a:endParaRPr lang="en-US">
              <a:solidFill>
                <a:prstClr val="black"/>
              </a:solidFill>
            </a:endParaRPr>
          </a:p>
        </p:txBody>
      </p:sp>
    </p:spTree>
    <p:extLst>
      <p:ext uri="{BB962C8B-B14F-4D97-AF65-F5344CB8AC3E}">
        <p14:creationId xmlns:p14="http://schemas.microsoft.com/office/powerpoint/2010/main" val="350520645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1D42BB-6BA1-B9E9-4262-A3659F7A0A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B25321-5342-65E9-A6AC-C9C8F4345492}"/>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19039FAA-B974-6FF6-CF18-5CE09228DC0D}"/>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6883CEC0-42E4-5C0C-86AB-CFB0113B3505}"/>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9846B7A3-3DF5-B62A-A3B8-E34DADDA9C2E}"/>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CE2F95E-42D8-8224-1AD1-2FE030BA6DEB}"/>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A2D4C86C-6305-12DF-6A0B-081B52F4A1E1}"/>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27</a:t>
            </a:fld>
            <a:endParaRPr lang="en-US">
              <a:solidFill>
                <a:prstClr val="black"/>
              </a:solidFill>
            </a:endParaRPr>
          </a:p>
        </p:txBody>
      </p:sp>
    </p:spTree>
    <p:extLst>
      <p:ext uri="{BB962C8B-B14F-4D97-AF65-F5344CB8AC3E}">
        <p14:creationId xmlns:p14="http://schemas.microsoft.com/office/powerpoint/2010/main" val="29653664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8FABC9-1A79-349D-A28D-38336E5C095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26A4D0D-D7EB-D987-920E-F239C021C670}"/>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A935E8F9-7B58-F1D2-EEC3-2D684EA2D100}"/>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E6BF94D4-FF85-0AD7-12B7-99C35FF9894A}"/>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5318384A-E6C2-C907-A3E9-EA579CEE9558}"/>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AA98711-2880-7764-7F3C-D6ECA205B393}"/>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84EA182A-0185-7D54-4AE2-665EA04E58F3}"/>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28</a:t>
            </a:fld>
            <a:endParaRPr lang="en-US">
              <a:solidFill>
                <a:prstClr val="black"/>
              </a:solidFill>
            </a:endParaRPr>
          </a:p>
        </p:txBody>
      </p:sp>
    </p:spTree>
    <p:extLst>
      <p:ext uri="{BB962C8B-B14F-4D97-AF65-F5344CB8AC3E}">
        <p14:creationId xmlns:p14="http://schemas.microsoft.com/office/powerpoint/2010/main" val="3861571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19E8EA-BBAF-7AEF-BBBF-16DE82F5A53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869F640-B895-DA66-0A4E-071D31AB1D7C}"/>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E64649B0-C1B9-A4DE-CBD5-8A3F59F7B6E8}"/>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F61A8625-BD49-F6F5-3796-D1C3D335C111}"/>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71F7E11B-E20F-5DB7-A1B7-BE2CBDFDB100}"/>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F1BFC4E-F233-BC14-24E8-48C2A72ADA48}"/>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B7B53050-D2BE-FD7A-76AD-F0395245FBFB}"/>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29</a:t>
            </a:fld>
            <a:endParaRPr lang="en-US">
              <a:solidFill>
                <a:prstClr val="black"/>
              </a:solidFill>
            </a:endParaRPr>
          </a:p>
        </p:txBody>
      </p:sp>
    </p:spTree>
    <p:extLst>
      <p:ext uri="{BB962C8B-B14F-4D97-AF65-F5344CB8AC3E}">
        <p14:creationId xmlns:p14="http://schemas.microsoft.com/office/powerpoint/2010/main" val="36158760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E07AD22-0608-129E-4737-57EE846840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9F035FE-051A-4A41-50BE-FAB3A390F4BA}"/>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D8C70F0C-C4C9-A31B-2EFC-4677ABFC41A1}"/>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4896A0EA-B579-18BF-598E-0AEB010C1BFE}"/>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2AD9047C-1626-B8F9-A566-1CEDBFABFA08}"/>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60A1044-70B6-4ED6-37AE-64B0FAFAF5D0}"/>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7DC3F281-6B1B-83A7-536C-F69B19AF317F}"/>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30</a:t>
            </a:fld>
            <a:endParaRPr lang="en-US">
              <a:solidFill>
                <a:prstClr val="black"/>
              </a:solidFill>
            </a:endParaRPr>
          </a:p>
        </p:txBody>
      </p:sp>
    </p:spTree>
    <p:extLst>
      <p:ext uri="{BB962C8B-B14F-4D97-AF65-F5344CB8AC3E}">
        <p14:creationId xmlns:p14="http://schemas.microsoft.com/office/powerpoint/2010/main" val="18131477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AE6E5F-3CFB-3AA5-1FAB-06B48D9C76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F45BCB7-2356-8C67-A4F2-2A13FEE536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581ABB-EB6C-5F7B-B8F0-E48ACD8369F4}"/>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F10D544B-DB5A-20FB-7F71-3A4A28C9970F}"/>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F1D0B461-FFFC-1F89-A132-3CC1046BDCEC}"/>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1F82BDC-E50E-AB0A-4479-BCAF1D53AC59}"/>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B0C3677C-16C7-160E-1BA0-4CEE0705BBAE}"/>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20282237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A04D9C-210B-04F6-23AD-6097B3952F8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E272B9-11F5-CC0C-6E0C-C9CF865AF198}"/>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4775B8AB-D80A-22DB-9BF2-1ABE60CF2048}"/>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F14DE867-00B7-5FEF-08CD-3E16C3366083}"/>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21DD9EC1-2438-3F2D-2E08-C6505F595260}"/>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DD9DE127-5637-AE3E-3C84-80387E9E65ED}"/>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9EDD1E1F-479A-1D25-BF82-3579CF91EAED}"/>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31</a:t>
            </a:fld>
            <a:endParaRPr lang="en-US">
              <a:solidFill>
                <a:prstClr val="black"/>
              </a:solidFill>
            </a:endParaRPr>
          </a:p>
        </p:txBody>
      </p:sp>
    </p:spTree>
    <p:extLst>
      <p:ext uri="{BB962C8B-B14F-4D97-AF65-F5344CB8AC3E}">
        <p14:creationId xmlns:p14="http://schemas.microsoft.com/office/powerpoint/2010/main" val="7158973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6A0E8B-C3A7-BEA7-0088-FA82F553F7A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D3920-0F0A-6644-42FF-5AE87FB2F7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B3489EF-B425-B291-912C-677A073B90A8}"/>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4399CFF1-A584-5B7E-1726-599CD0856A70}"/>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CFA6D936-EA9C-59A5-B4EC-CD4B467DA761}"/>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105D694-8A3D-6A01-1690-A356F2D6A58D}"/>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7DA2458E-1216-C7BA-612A-E4E11BE2B3C4}"/>
              </a:ext>
            </a:extLst>
          </p:cNvPr>
          <p:cNvSpPr>
            <a:spLocks noGrp="1"/>
          </p:cNvSpPr>
          <p:nvPr>
            <p:ph type="sldNum" sz="quarter" idx="5"/>
          </p:nvPr>
        </p:nvSpPr>
        <p:spPr/>
        <p:txBody>
          <a:bodyPr/>
          <a:lstStyle/>
          <a:p>
            <a:fld id="{B4008EB6-D09E-4580-8CD6-DDB14511944F}" type="slidenum">
              <a:rPr lang="en-US" smtClean="0"/>
              <a:pPr/>
              <a:t>32</a:t>
            </a:fld>
            <a:endParaRPr lang="en-US"/>
          </a:p>
        </p:txBody>
      </p:sp>
    </p:spTree>
    <p:extLst>
      <p:ext uri="{BB962C8B-B14F-4D97-AF65-F5344CB8AC3E}">
        <p14:creationId xmlns:p14="http://schemas.microsoft.com/office/powerpoint/2010/main" val="26154082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41DD67A-909F-612C-75ED-B659A5E8DD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8EF685-D951-FCB2-D3DA-415000578A3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97B17D-8880-BEB1-81DD-365300037868}"/>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5364128C-297A-530D-E8F7-2DB5B835E09A}"/>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97188DBF-C24E-BBFB-DC58-3192BF7D587A}"/>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9CC71930-A012-4354-116B-89E2BCD511F1}"/>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485B5BC3-7AA3-93AA-51ED-C704156B5B17}"/>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33</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24637184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AFD50F-B4B7-D2D3-EFE2-06F8FE132E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1DA673C-0057-DD24-61D4-8B5C0FB061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6DE1BB0-43A1-AE5B-3E08-2256F03D216C}"/>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44B098B1-553C-5984-45FB-F87D5E79C8E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63DFE790-2CEF-E135-A076-755E0FC3F432}"/>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D88AC9-6D60-B7FB-0D22-32D23D612986}"/>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792261BE-1A39-AA31-2B26-FA1A1A8A7316}"/>
              </a:ext>
            </a:extLst>
          </p:cNvPr>
          <p:cNvSpPr>
            <a:spLocks noGrp="1"/>
          </p:cNvSpPr>
          <p:nvPr>
            <p:ph type="sldNum" sz="quarter" idx="5"/>
          </p:nvPr>
        </p:nvSpPr>
        <p:spPr/>
        <p:txBody>
          <a:bodyPr/>
          <a:lstStyle/>
          <a:p>
            <a:fld id="{B4008EB6-D09E-4580-8CD6-DDB14511944F}" type="slidenum">
              <a:rPr lang="en-US" smtClean="0"/>
              <a:pPr/>
              <a:t>34</a:t>
            </a:fld>
            <a:endParaRPr lang="en-US"/>
          </a:p>
        </p:txBody>
      </p:sp>
    </p:spTree>
    <p:extLst>
      <p:ext uri="{BB962C8B-B14F-4D97-AF65-F5344CB8AC3E}">
        <p14:creationId xmlns:p14="http://schemas.microsoft.com/office/powerpoint/2010/main" val="193167330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9C319-C5D6-F9F1-28C1-F629BCE843F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9E15203-3CCA-8AB7-1EAE-88565AB8E9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1CFE990-C960-498D-62FB-53BBCE6E3E0D}"/>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A4A278CD-9DCC-FF40-8A3E-5C095080CBBA}"/>
              </a:ext>
            </a:extLst>
          </p:cNvPr>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a:extLst>
              <a:ext uri="{FF2B5EF4-FFF2-40B4-BE49-F238E27FC236}">
                <a16:creationId xmlns:a16="http://schemas.microsoft.com/office/drawing/2014/main" id="{E2590770-119D-66A5-B43A-B07CB3D409F5}"/>
              </a:ext>
            </a:extLst>
          </p:cNvPr>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EF1CF4FC-8EA1-EF27-BD90-7B5D71D7B356}"/>
              </a:ext>
            </a:extLst>
          </p:cNvPr>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a:extLst>
              <a:ext uri="{FF2B5EF4-FFF2-40B4-BE49-F238E27FC236}">
                <a16:creationId xmlns:a16="http://schemas.microsoft.com/office/drawing/2014/main" id="{F512499C-DC12-DC5F-58CE-568EFA95AF6E}"/>
              </a:ext>
            </a:extLst>
          </p:cNvPr>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35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63241474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5A9C7-3E55-8BFF-D8F2-4BED0740A1E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7BA846E-C699-2315-C17A-ADC9E9444AA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B6E45741-0D76-8FC0-65C7-4BD251A2C004}"/>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F333F18E-585F-B617-6906-B8BFB476C26C}"/>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6C0DC333-D80F-8AD0-BC8B-E2EAEB21C614}"/>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59C3F19-AD5A-77A9-99AF-FA92AE961982}"/>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BDE00805-AA53-56D4-8016-7ED693C852A9}"/>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36</a:t>
            </a:fld>
            <a:endParaRPr lang="en-US">
              <a:solidFill>
                <a:prstClr val="black"/>
              </a:solidFill>
            </a:endParaRPr>
          </a:p>
        </p:txBody>
      </p:sp>
    </p:spTree>
    <p:extLst>
      <p:ext uri="{BB962C8B-B14F-4D97-AF65-F5344CB8AC3E}">
        <p14:creationId xmlns:p14="http://schemas.microsoft.com/office/powerpoint/2010/main" val="228433894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7D7094-748A-2790-403E-F6CEBA8A8B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3A465E8-A60D-80B4-9640-86634F15DA97}"/>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3265DBE6-E037-4A00-DC58-14D978F8CCED}"/>
              </a:ext>
            </a:extLst>
          </p:cNvPr>
          <p:cNvSpPr>
            <a:spLocks noGrp="1"/>
          </p:cNvSpPr>
          <p:nvPr>
            <p:ph type="body" idx="1"/>
          </p:nvPr>
        </p:nvSpPr>
        <p:spPr/>
        <p:txBody>
          <a:bodyPr/>
          <a:lstStyle/>
          <a:p>
            <a:pPr marL="571500" indent="-571500">
              <a:buFont typeface="Arial" panose="020B0604020202020204" pitchFamily="34" charset="0"/>
              <a:buChar char="•"/>
            </a:pPr>
            <a:endParaRPr lang="en-US" dirty="0"/>
          </a:p>
        </p:txBody>
      </p:sp>
      <p:sp>
        <p:nvSpPr>
          <p:cNvPr id="4" name="Header Placeholder 3">
            <a:extLst>
              <a:ext uri="{FF2B5EF4-FFF2-40B4-BE49-F238E27FC236}">
                <a16:creationId xmlns:a16="http://schemas.microsoft.com/office/drawing/2014/main" id="{C2F4C2B4-8F62-4AC7-9725-A98B37D43A21}"/>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A796F15E-3F19-75BD-506C-7B1F8852FD83}"/>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08CFCC3E-42FC-E5CB-247D-05A2489360E7}"/>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84C56489-C58D-261C-8BB6-6D3CBCBE4051}"/>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37</a:t>
            </a:fld>
            <a:endParaRPr lang="en-US">
              <a:solidFill>
                <a:prstClr val="black"/>
              </a:solidFill>
            </a:endParaRPr>
          </a:p>
        </p:txBody>
      </p:sp>
    </p:spTree>
    <p:extLst>
      <p:ext uri="{BB962C8B-B14F-4D97-AF65-F5344CB8AC3E}">
        <p14:creationId xmlns:p14="http://schemas.microsoft.com/office/powerpoint/2010/main" val="1336638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61EAD3-E719-FD0A-DC91-38D48CFE83B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1C39A2B-59C7-B581-64BF-0C73915EEC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E782FC-3B2B-7B7E-EAA2-C28EB19DE066}"/>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02BA06FB-AFB7-0FA9-668F-B3491579F2AF}"/>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A51C8522-3AC0-E151-0933-54700B131058}"/>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DA7B4FB-607B-FEAB-B3F1-E2D2E17014F7}"/>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C14F1108-A585-B561-3B73-618C9BD47B22}"/>
              </a:ext>
            </a:extLst>
          </p:cNvPr>
          <p:cNvSpPr>
            <a:spLocks noGrp="1"/>
          </p:cNvSpPr>
          <p:nvPr>
            <p:ph type="sldNum" sz="quarter" idx="5"/>
          </p:nvPr>
        </p:nvSpPr>
        <p:spPr/>
        <p:txBody>
          <a:bodyPr/>
          <a:lstStyle/>
          <a:p>
            <a:fld id="{B4008EB6-D09E-4580-8CD6-DDB14511944F}" type="slidenum">
              <a:rPr lang="en-US" smtClean="0"/>
              <a:pPr/>
              <a:t>38</a:t>
            </a:fld>
            <a:endParaRPr lang="en-US"/>
          </a:p>
        </p:txBody>
      </p:sp>
    </p:spTree>
    <p:extLst>
      <p:ext uri="{BB962C8B-B14F-4D97-AF65-F5344CB8AC3E}">
        <p14:creationId xmlns:p14="http://schemas.microsoft.com/office/powerpoint/2010/main" val="411879784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1441E3-8E0D-4F50-DE09-2BCBB40FF03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FDD7BD8-9552-A808-2318-C8CBF8A11AA3}"/>
              </a:ext>
            </a:extLst>
          </p:cNvPr>
          <p:cNvSpPr>
            <a:spLocks noGrp="1" noRot="1" noChangeAspect="1"/>
          </p:cNvSpPr>
          <p:nvPr>
            <p:ph type="sldImg"/>
          </p:nvPr>
        </p:nvSpPr>
        <p:spPr>
          <a:xfrm>
            <a:off x="457200" y="720725"/>
            <a:ext cx="6400800" cy="3600450"/>
          </a:xfrm>
        </p:spPr>
      </p:sp>
      <p:sp>
        <p:nvSpPr>
          <p:cNvPr id="3" name="Notes Placeholder 2">
            <a:extLst>
              <a:ext uri="{FF2B5EF4-FFF2-40B4-BE49-F238E27FC236}">
                <a16:creationId xmlns:a16="http://schemas.microsoft.com/office/drawing/2014/main" id="{F62354FA-8F6A-1371-FD8D-6D990A6E03E3}"/>
              </a:ext>
            </a:extLst>
          </p:cNvPr>
          <p:cNvSpPr>
            <a:spLocks noGrp="1"/>
          </p:cNvSpPr>
          <p:nvPr>
            <p:ph type="body" idx="1"/>
          </p:nvPr>
        </p:nvSpPr>
        <p:spPr/>
        <p:txBody>
          <a:bodyPr/>
          <a:lstStyle/>
          <a:p>
            <a:pPr algn="l"/>
            <a:endParaRPr lang="en-US" dirty="0"/>
          </a:p>
        </p:txBody>
      </p:sp>
      <p:sp>
        <p:nvSpPr>
          <p:cNvPr id="4" name="Header Placeholder 3">
            <a:extLst>
              <a:ext uri="{FF2B5EF4-FFF2-40B4-BE49-F238E27FC236}">
                <a16:creationId xmlns:a16="http://schemas.microsoft.com/office/drawing/2014/main" id="{5F2C28F3-008D-4688-8C8A-88BEF7103197}"/>
              </a:ext>
            </a:extLst>
          </p:cNvPr>
          <p:cNvSpPr>
            <a:spLocks noGrp="1"/>
          </p:cNvSpPr>
          <p:nvPr>
            <p:ph type="hdr" sz="quarter" idx="10"/>
          </p:nvPr>
        </p:nvSpPr>
        <p:spPr/>
        <p:txBody>
          <a:bodyPr/>
          <a:lstStyle/>
          <a:p>
            <a:pPr defTabSz="966577">
              <a:defRPr/>
            </a:pPr>
            <a:endParaRPr lang="en-US">
              <a:solidFill>
                <a:prstClr val="black"/>
              </a:solidFill>
            </a:endParaRPr>
          </a:p>
        </p:txBody>
      </p:sp>
      <p:sp>
        <p:nvSpPr>
          <p:cNvPr id="5" name="Footer Placeholder 4">
            <a:extLst>
              <a:ext uri="{FF2B5EF4-FFF2-40B4-BE49-F238E27FC236}">
                <a16:creationId xmlns:a16="http://schemas.microsoft.com/office/drawing/2014/main" id="{1AEE37F6-1BD0-4631-7332-0CDC76A43422}"/>
              </a:ext>
            </a:extLst>
          </p:cNvPr>
          <p:cNvSpPr>
            <a:spLocks noGrp="1"/>
          </p:cNvSpPr>
          <p:nvPr>
            <p:ph type="ftr" sz="quarter" idx="11"/>
          </p:nvPr>
        </p:nvSpPr>
        <p:spPr/>
        <p:txBody>
          <a:bodyPr/>
          <a:lstStyle/>
          <a:p>
            <a:pPr defTabSz="966294" eaLnBrk="0" hangingPunct="0">
              <a:defRPr/>
            </a:pPr>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4C22C7CA-99A9-7FE7-F196-CB76D3758D46}"/>
              </a:ext>
            </a:extLst>
          </p:cNvPr>
          <p:cNvSpPr>
            <a:spLocks noGrp="1"/>
          </p:cNvSpPr>
          <p:nvPr>
            <p:ph type="dt" idx="12"/>
          </p:nvPr>
        </p:nvSpPr>
        <p:spPr/>
        <p:txBody>
          <a:bodyPr/>
          <a:lstStyle/>
          <a:p>
            <a:pPr defTabSz="966577">
              <a:defRPr/>
            </a:pPr>
            <a:fld id="{72E0C910-0166-48E0-B8EF-5071277A02A8}" type="datetime8">
              <a:rPr lang="en-US">
                <a:solidFill>
                  <a:prstClr val="black"/>
                </a:solidFill>
              </a:rPr>
              <a:pPr defTabSz="966577">
                <a:defRPr/>
              </a:pPr>
              <a:t>4/25/2025 9:44 AM</a:t>
            </a:fld>
            <a:endParaRPr lang="en-US">
              <a:solidFill>
                <a:prstClr val="black"/>
              </a:solidFill>
            </a:endParaRPr>
          </a:p>
        </p:txBody>
      </p:sp>
      <p:sp>
        <p:nvSpPr>
          <p:cNvPr id="7" name="Slide Number Placeholder 6">
            <a:extLst>
              <a:ext uri="{FF2B5EF4-FFF2-40B4-BE49-F238E27FC236}">
                <a16:creationId xmlns:a16="http://schemas.microsoft.com/office/drawing/2014/main" id="{869EE9D4-CFA3-66CE-84A0-BF01613DCCF1}"/>
              </a:ext>
            </a:extLst>
          </p:cNvPr>
          <p:cNvSpPr>
            <a:spLocks noGrp="1"/>
          </p:cNvSpPr>
          <p:nvPr>
            <p:ph type="sldNum" sz="quarter" idx="13"/>
          </p:nvPr>
        </p:nvSpPr>
        <p:spPr/>
        <p:txBody>
          <a:bodyPr/>
          <a:lstStyle/>
          <a:p>
            <a:pPr defTabSz="966577">
              <a:defRPr/>
            </a:pPr>
            <a:fld id="{B4008EB6-D09E-4580-8CD6-DDB14511944F}" type="slidenum">
              <a:rPr lang="en-US">
                <a:solidFill>
                  <a:prstClr val="black"/>
                </a:solidFill>
              </a:rPr>
              <a:pPr defTabSz="966577">
                <a:defRPr/>
              </a:pPr>
              <a:t>39</a:t>
            </a:fld>
            <a:endParaRPr lang="en-US">
              <a:solidFill>
                <a:prstClr val="black"/>
              </a:solidFill>
            </a:endParaRPr>
          </a:p>
        </p:txBody>
      </p:sp>
    </p:spTree>
    <p:extLst>
      <p:ext uri="{BB962C8B-B14F-4D97-AF65-F5344CB8AC3E}">
        <p14:creationId xmlns:p14="http://schemas.microsoft.com/office/powerpoint/2010/main" val="51860973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80F8B4-7980-6CB5-914C-00F34801E2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2233382-4EEC-6779-F634-A13184DDE68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3D375DE-C672-D81A-6C19-1BD89BFCB46A}"/>
              </a:ext>
            </a:extLst>
          </p:cNvPr>
          <p:cNvSpPr>
            <a:spLocks noGrp="1"/>
          </p:cNvSpPr>
          <p:nvPr>
            <p:ph type="body" idx="1"/>
          </p:nvPr>
        </p:nvSpPr>
        <p:spPr/>
        <p:txBody>
          <a:bodyPr/>
          <a:lstStyle/>
          <a:p>
            <a:endParaRPr lang="en-NZ" dirty="0"/>
          </a:p>
        </p:txBody>
      </p:sp>
      <p:sp>
        <p:nvSpPr>
          <p:cNvPr id="4" name="Header Placeholder 3">
            <a:extLst>
              <a:ext uri="{FF2B5EF4-FFF2-40B4-BE49-F238E27FC236}">
                <a16:creationId xmlns:a16="http://schemas.microsoft.com/office/drawing/2014/main" id="{E3CC4A95-6D60-9971-0267-3DF42D443754}"/>
              </a:ext>
            </a:extLst>
          </p:cNvPr>
          <p:cNvSpPr>
            <a:spLocks noGrp="1"/>
          </p:cNvSpPr>
          <p:nvPr>
            <p:ph type="hdr" sz="quarter"/>
          </p:nvPr>
        </p:nvSpPr>
        <p:spPr/>
        <p:txBody>
          <a:bodyPr/>
          <a:lstStyle/>
          <a:p>
            <a:endParaRPr lang="en-US"/>
          </a:p>
        </p:txBody>
      </p:sp>
      <p:sp>
        <p:nvSpPr>
          <p:cNvPr id="5" name="Footer Placeholder 4">
            <a:extLst>
              <a:ext uri="{FF2B5EF4-FFF2-40B4-BE49-F238E27FC236}">
                <a16:creationId xmlns:a16="http://schemas.microsoft.com/office/drawing/2014/main" id="{B5DC9517-5263-95EF-04CC-334C8AAA5C6B}"/>
              </a:ext>
            </a:extLst>
          </p:cNvPr>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7EB0F17-45DE-D532-5743-AC3B18B49BCD}"/>
              </a:ext>
            </a:extLst>
          </p:cNvPr>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a:extLst>
              <a:ext uri="{FF2B5EF4-FFF2-40B4-BE49-F238E27FC236}">
                <a16:creationId xmlns:a16="http://schemas.microsoft.com/office/drawing/2014/main" id="{85C4BC2A-74E3-0E2C-86E3-481A14E77397}"/>
              </a:ext>
            </a:extLst>
          </p:cNvPr>
          <p:cNvSpPr>
            <a:spLocks noGrp="1"/>
          </p:cNvSpPr>
          <p:nvPr>
            <p:ph type="sldNum" sz="quarter" idx="5"/>
          </p:nvPr>
        </p:nvSpPr>
        <p:spPr/>
        <p:txBody>
          <a:bodyPr/>
          <a:lstStyle/>
          <a:p>
            <a:fld id="{B4008EB6-D09E-4580-8CD6-DDB14511944F}" type="slidenum">
              <a:rPr lang="en-US" smtClean="0"/>
              <a:pPr/>
              <a:t>40</a:t>
            </a:fld>
            <a:endParaRPr lang="en-US"/>
          </a:p>
        </p:txBody>
      </p:sp>
    </p:spTree>
    <p:extLst>
      <p:ext uri="{BB962C8B-B14F-4D97-AF65-F5344CB8AC3E}">
        <p14:creationId xmlns:p14="http://schemas.microsoft.com/office/powerpoint/2010/main" val="2096490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Calibri"/>
              <a:buNone/>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8754826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E8B7FA7-0660-074C-98E7-8529C54F420F}" type="slidenum">
              <a:rPr lang="en-US" smtClean="0"/>
              <a:t>41</a:t>
            </a:fld>
            <a:endParaRPr lang="en-US"/>
          </a:p>
        </p:txBody>
      </p:sp>
    </p:spTree>
    <p:extLst>
      <p:ext uri="{BB962C8B-B14F-4D97-AF65-F5344CB8AC3E}">
        <p14:creationId xmlns:p14="http://schemas.microsoft.com/office/powerpoint/2010/main" val="339149357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46</a:t>
            </a:fld>
            <a:endParaRPr lang="en-US"/>
          </a:p>
        </p:txBody>
      </p:sp>
    </p:spTree>
    <p:extLst>
      <p:ext uri="{BB962C8B-B14F-4D97-AF65-F5344CB8AC3E}">
        <p14:creationId xmlns:p14="http://schemas.microsoft.com/office/powerpoint/2010/main" val="34888109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39056559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endParaRPr lang="en-US" dirty="0"/>
          </a:p>
        </p:txBody>
      </p:sp>
      <p:sp>
        <p:nvSpPr>
          <p:cNvPr id="4" name="Header Placeholder 3"/>
          <p:cNvSpPr>
            <a:spLocks noGrp="1"/>
          </p:cNvSpPr>
          <p:nvPr>
            <p:ph type="hdr" sz="quarter"/>
          </p:nvPr>
        </p:nvSpPr>
        <p:spPr/>
        <p:txBody>
          <a:bodyPr/>
          <a:lstStyle/>
          <a:p>
            <a:pPr marL="0" marR="0" lvl="0" indent="0" algn="l" defTabSz="931008"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5" name="Footer Placeholder 4"/>
          <p:cNvSpPr>
            <a:spLocks noGrp="1"/>
          </p:cNvSpPr>
          <p:nvPr>
            <p:ph type="ftr" sz="quarter" idx="4"/>
          </p:nvPr>
        </p:nvSpPr>
        <p:spPr/>
        <p:txBody>
          <a:bodyPr/>
          <a:lstStyle/>
          <a:p>
            <a:pPr marL="581901" marR="0" lvl="0" indent="0" algn="l" defTabSz="930736"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386CE63F-9E7F-4C04-9D0D-FCA25A8E9E86}" type="datetime8">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4/25/2025 9:44 AM</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
        <p:nvSpPr>
          <p:cNvPr id="7" name="Slide Number Placeholder 6"/>
          <p:cNvSpPr>
            <a:spLocks noGrp="1"/>
          </p:cNvSpPr>
          <p:nvPr>
            <p:ph type="sldNum" sz="quarter" idx="5"/>
          </p:nvPr>
        </p:nvSpPr>
        <p:spPr/>
        <p:txBody>
          <a:bodyPr/>
          <a:lstStyle/>
          <a:p>
            <a:pPr marL="0" marR="0" lvl="0" indent="0" algn="r" defTabSz="931008"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a:ln>
                  <a:noFill/>
                </a:ln>
                <a:solidFill>
                  <a:prstClr val="black"/>
                </a:solidFill>
                <a:effectLst/>
                <a:uLnTx/>
                <a:uFillTx/>
                <a:latin typeface="Segoe UI" pitchFamily="34" charset="0"/>
                <a:ea typeface="+mn-ea"/>
                <a:cs typeface="+mn-cs"/>
              </a:rPr>
              <a:pPr marL="0" marR="0" lvl="0" indent="0" algn="r" defTabSz="931008"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solidFill>
              <a:effectLst/>
              <a:uLnTx/>
              <a:uFillTx/>
              <a:latin typeface="Segoe UI" pitchFamily="34" charset="0"/>
              <a:ea typeface="+mn-ea"/>
              <a:cs typeface="+mn-cs"/>
            </a:endParaRPr>
          </a:p>
        </p:txBody>
      </p:sp>
    </p:spTree>
    <p:extLst>
      <p:ext uri="{BB962C8B-B14F-4D97-AF65-F5344CB8AC3E}">
        <p14:creationId xmlns:p14="http://schemas.microsoft.com/office/powerpoint/2010/main" val="187129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Z" dirty="0"/>
          </a:p>
        </p:txBody>
      </p:sp>
      <p:sp>
        <p:nvSpPr>
          <p:cNvPr id="4" name="Header Placeholder 3"/>
          <p:cNvSpPr>
            <a:spLocks noGrp="1"/>
          </p:cNvSpPr>
          <p:nvPr>
            <p:ph type="hdr" sz="quarter"/>
          </p:nvPr>
        </p:nvSpPr>
        <p:spPr/>
        <p:txBody>
          <a:bodyPr/>
          <a:lstStyle/>
          <a:p>
            <a:endParaRPr lang="en-US"/>
          </a:p>
        </p:txBody>
      </p:sp>
      <p:sp>
        <p:nvSpPr>
          <p:cNvPr id="5" name="Footer Placeholder 4"/>
          <p:cNvSpPr>
            <a:spLocks noGrp="1"/>
          </p:cNvSpPr>
          <p:nvPr>
            <p:ph type="ftr" sz="quarter" idx="4"/>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
          </p:nvPr>
        </p:nvSpPr>
        <p:spPr/>
        <p:txBody>
          <a:bodyPr/>
          <a:lstStyle/>
          <a:p>
            <a:fld id="{386CE63F-9E7F-4C04-9D0D-FCA25A8E9E86}" type="datetime8">
              <a:rPr lang="en-US" smtClean="0"/>
              <a:t>4/25/2025 9:44 AM</a:t>
            </a:fld>
            <a:endParaRPr lang="en-US"/>
          </a:p>
        </p:txBody>
      </p:sp>
      <p:sp>
        <p:nvSpPr>
          <p:cNvPr id="7" name="Slide Number Placeholder 6"/>
          <p:cNvSpPr>
            <a:spLocks noGrp="1"/>
          </p:cNvSpPr>
          <p:nvPr>
            <p:ph type="sldNum" sz="quarter" idx="5"/>
          </p:nvPr>
        </p:nvSpPr>
        <p:spPr/>
        <p:txBody>
          <a:bodyPr/>
          <a:lstStyle/>
          <a:p>
            <a:fld id="{B4008EB6-D09E-4580-8CD6-DDB14511944F}" type="slidenum">
              <a:rPr lang="en-US" smtClean="0"/>
              <a:pPr/>
              <a:t>8</a:t>
            </a:fld>
            <a:endParaRPr lang="en-US"/>
          </a:p>
        </p:txBody>
      </p:sp>
    </p:spTree>
    <p:extLst>
      <p:ext uri="{BB962C8B-B14F-4D97-AF65-F5344CB8AC3E}">
        <p14:creationId xmlns:p14="http://schemas.microsoft.com/office/powerpoint/2010/main" val="28664126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DB758A-67C9-78EB-0599-CC12DA6A998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F080699-8773-0207-13C6-4921021014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01B7E0-BD92-77CA-8FCB-B1355F47C1E6}"/>
              </a:ext>
            </a:extLst>
          </p:cNvPr>
          <p:cNvSpPr>
            <a:spLocks noGrp="1"/>
          </p:cNvSpPr>
          <p:nvPr>
            <p:ph type="body" idx="1"/>
          </p:nvPr>
        </p:nvSpPr>
        <p:spPr/>
        <p:txBody>
          <a:bodyPr/>
          <a:lstStyle/>
          <a:p>
            <a:pPr algn="l"/>
            <a:endParaRPr lang="en-US" dirty="0"/>
          </a:p>
        </p:txBody>
      </p:sp>
      <p:sp>
        <p:nvSpPr>
          <p:cNvPr id="4" name="Slide Number Placeholder 3">
            <a:extLst>
              <a:ext uri="{FF2B5EF4-FFF2-40B4-BE49-F238E27FC236}">
                <a16:creationId xmlns:a16="http://schemas.microsoft.com/office/drawing/2014/main" id="{60619C4A-748A-AB60-FD32-5E24D36262E6}"/>
              </a:ext>
            </a:extLst>
          </p:cNvPr>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39346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74C32B-8EEC-FBFF-EC62-A01C563A25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C150C4A-4984-7A60-95FD-62A6E158B7F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F7C9046-78BD-863C-EE39-33DB3D003678}"/>
              </a:ext>
            </a:extLst>
          </p:cNvPr>
          <p:cNvSpPr>
            <a:spLocks noGrp="1"/>
          </p:cNvSpPr>
          <p:nvPr>
            <p:ph type="body" idx="1"/>
          </p:nvPr>
        </p:nvSpPr>
        <p:spPr/>
        <p:txBody>
          <a:bodyPr/>
          <a:lstStyle/>
          <a:p>
            <a:pPr algn="l">
              <a:buFont typeface="Arial" panose="020B0604020202020204" pitchFamily="34" charset="0"/>
              <a:buNone/>
            </a:pPr>
            <a:endParaRPr lang="en-US" dirty="0"/>
          </a:p>
        </p:txBody>
      </p:sp>
      <p:sp>
        <p:nvSpPr>
          <p:cNvPr id="4" name="Slide Number Placeholder 3">
            <a:extLst>
              <a:ext uri="{FF2B5EF4-FFF2-40B4-BE49-F238E27FC236}">
                <a16:creationId xmlns:a16="http://schemas.microsoft.com/office/drawing/2014/main" id="{477F5E42-E089-1357-5372-06450B9C6F14}"/>
              </a:ext>
            </a:extLst>
          </p:cNvPr>
          <p:cNvSpPr>
            <a:spLocks noGrp="1"/>
          </p:cNvSpPr>
          <p:nvPr>
            <p:ph type="sldNum" sz="quarter" idx="5"/>
          </p:nvPr>
        </p:nvSpPr>
        <p:spPr/>
        <p:txBody>
          <a:bodyPr/>
          <a:lstStyle/>
          <a:p>
            <a:pPr marL="0" marR="0" lvl="0" indent="0" algn="r" defTabSz="932688" rtl="0" eaLnBrk="1" fontAlgn="auto" latinLnBrk="0" hangingPunct="1">
              <a:lnSpc>
                <a:spcPct val="100000"/>
              </a:lnSpc>
              <a:spcBef>
                <a:spcPts val="0"/>
              </a:spcBef>
              <a:spcAft>
                <a:spcPts val="0"/>
              </a:spcAft>
              <a:buClrTx/>
              <a:buSzTx/>
              <a:buFontTx/>
              <a:buNone/>
              <a:tabLst/>
              <a:defRPr/>
            </a:pPr>
            <a:fld id="{5F2D3714-B553-A044-BA72-366907BA36B5}"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32688"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74357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3.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3.xml"/></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3.xml"/></Relationships>
</file>

<file path=ppt/slideLayouts/_rels/slideLayout1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3.xml"/><Relationship Id="rId4" Type="http://schemas.openxmlformats.org/officeDocument/2006/relationships/image" Target="../media/image17.jpeg"/></Relationships>
</file>

<file path=ppt/slideLayouts/_rels/slideLayout1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3.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4" Type="http://schemas.openxmlformats.org/officeDocument/2006/relationships/image" Target="../media/image11.jpeg"/></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3.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3.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3.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4.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4.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4.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4.xml"/></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4.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4.xml"/><Relationship Id="rId4" Type="http://schemas.openxmlformats.org/officeDocument/2006/relationships/image" Target="../media/image17.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4.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4" Type="http://schemas.openxmlformats.org/officeDocument/2006/relationships/image" Target="../media/image11.jpeg"/></Relationships>
</file>

<file path=ppt/slideLayouts/_rels/slideLayout1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4.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18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4.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4.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4.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4.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5.xml"/></Relationships>
</file>

<file path=ppt/slideLayouts/_rels/slideLayout204.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5.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5.xml"/></Relationships>
</file>

<file path=ppt/slideLayouts/_rels/slideLayout2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22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5.xml"/></Relationships>
</file>

<file path=ppt/slideLayouts/_rels/slideLayout2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2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5.xml"/></Relationships>
</file>

<file path=ppt/slideLayouts/_rels/slideLayout229.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5.xml"/><Relationship Id="rId4" Type="http://schemas.openxmlformats.org/officeDocument/2006/relationships/image" Target="../media/image17.jpeg"/></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5.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4" Type="http://schemas.openxmlformats.org/officeDocument/2006/relationships/image" Target="../media/image11.jpeg"/></Relationships>
</file>

<file path=ppt/slideLayouts/_rels/slideLayout2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5.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3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5.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2.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5.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4.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5.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48.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5.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25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5.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5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5.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6.xml"/></Relationships>
</file>

<file path=ppt/slideLayouts/_rels/slideLayout25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6.xml"/></Relationships>
</file>

<file path=ppt/slideLayouts/_rels/slideLayout2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4.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6.xml"/></Relationships>
</file>

<file path=ppt/slideLayouts/_rels/slideLayout2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6.xml"/></Relationships>
</file>

<file path=ppt/slideLayouts/_rels/slideLayout277.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6.xml"/></Relationships>
</file>

<file path=ppt/slideLayouts/_rels/slideLayout2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7.jpeg"/></Relationships>
</file>

<file path=ppt/slideLayouts/_rels/slideLayout28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6.xml"/></Relationships>
</file>

<file path=ppt/slideLayouts/_rels/slideLayout28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6.xml"/><Relationship Id="rId4" Type="http://schemas.openxmlformats.org/officeDocument/2006/relationships/image" Target="../media/image17.jpeg"/></Relationships>
</file>

<file path=ppt/slideLayouts/_rels/slideLayout28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6.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4" Type="http://schemas.openxmlformats.org/officeDocument/2006/relationships/image" Target="../media/image11.jpeg"/></Relationships>
</file>

<file path=ppt/slideLayouts/_rels/slideLayout28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6.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28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6.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1.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Master" Target="../slideMasters/slideMaster6.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Master" Target="../slideMasters/slideMaster6.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00.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6.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7.xml"/></Relationships>
</file>

<file path=ppt/slideLayouts/_rels/slideLayout305.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4" Type="http://schemas.openxmlformats.org/officeDocument/2006/relationships/image" Target="../media/image11.jpeg"/></Relationships>
</file>

<file path=ppt/slideLayouts/_rels/slideLayout3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1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1.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3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7.xml"/></Relationships>
</file>

<file path=ppt/slideLayouts/_rels/slideLayout32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7.xml"/></Relationships>
</file>

<file path=ppt/slideLayouts/_rels/slideLayout32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7.xml"/></Relationships>
</file>

<file path=ppt/slideLayouts/_rels/slideLayout32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2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2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7.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1.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7.xml"/><Relationship Id="rId4" Type="http://schemas.openxmlformats.org/officeDocument/2006/relationships/image" Target="../media/image17.jpeg"/></Relationships>
</file>

<file path=ppt/slideLayouts/_rels/slideLayout33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7.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4" Type="http://schemas.openxmlformats.org/officeDocument/2006/relationships/image" Target="../media/image11.jpeg"/></Relationships>
</file>

<file path=ppt/slideLayouts/_rels/slideLayout33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7.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3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7.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7.xml"/></Relationships>
</file>

<file path=ppt/slideLayouts/_rels/slideLayout3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7.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4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7.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1.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7.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5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4.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3.jpeg"/><Relationship Id="rId1" Type="http://schemas.openxmlformats.org/officeDocument/2006/relationships/slideMaster" Target="../slideMasters/slideMaster8.xml"/></Relationships>
</file>

<file path=ppt/slideLayouts/_rels/slideLayout35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6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69.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8.xml"/></Relationships>
</file>

<file path=ppt/slideLayouts/_rels/slideLayout37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2.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8.xml"/></Relationships>
</file>

<file path=ppt/slideLayouts/_rels/slideLayout374.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8.xml"/></Relationships>
</file>

<file path=ppt/slideLayouts/_rels/slideLayout37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8.xml"/></Relationships>
</file>

<file path=ppt/slideLayouts/_rels/slideLayout37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7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7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8.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0.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8.xml"/><Relationship Id="rId4" Type="http://schemas.openxmlformats.org/officeDocument/2006/relationships/image" Target="../media/image17.jpeg"/></Relationships>
</file>

<file path=ppt/slideLayouts/_rels/slideLayout38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8.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38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4" Type="http://schemas.openxmlformats.org/officeDocument/2006/relationships/image" Target="../media/image11.jpeg"/></Relationships>
</file>

<file path=ppt/slideLayouts/_rels/slideLayout38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8.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38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8.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3.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8.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5.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8.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99.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8.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40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2.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40.jpeg"/><Relationship Id="rId1" Type="http://schemas.openxmlformats.org/officeDocument/2006/relationships/slideMaster" Target="../slideMasters/slideMaster9.xml"/></Relationships>
</file>

<file path=ppt/slideLayouts/_rels/slideLayout403.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Master" Target="../slideMasters/slideMaster1.xml"/></Relationships>
</file>

<file path=ppt/slideLayouts/_rels/slideLayout4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1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9.xml"/></Relationships>
</file>

<file path=ppt/slideLayouts/_rels/slideLayout4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1.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9.xml"/></Relationships>
</file>

<file path=ppt/slideLayouts/_rels/slideLayout42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9.xml"/></Relationships>
</file>

<file path=ppt/slideLayouts/_rels/slideLayout42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9.xml"/></Relationships>
</file>

<file path=ppt/slideLayouts/_rels/slideLayout42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2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27.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9.xml"/></Relationships>
</file>

<file path=ppt/slideLayouts/_rels/slideLayout4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9.xml"/><Relationship Id="rId4" Type="http://schemas.openxmlformats.org/officeDocument/2006/relationships/image" Target="../media/image17.jpeg"/></Relationships>
</file>

<file path=ppt/slideLayouts/_rels/slideLayout42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9.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Master" Target="../slideMasters/slideMaster1.xml"/></Relationships>
</file>

<file path=ppt/slideLayouts/_rels/slideLayout4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4" Type="http://schemas.openxmlformats.org/officeDocument/2006/relationships/image" Target="../media/image11.jpeg"/></Relationships>
</file>

<file path=ppt/slideLayouts/_rels/slideLayout43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9.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43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9.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1.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9.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9.xml"/></Relationships>
</file>

<file path=ppt/slideLayouts/_rels/slideLayout44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9.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4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9.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2.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7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2.xml"/><Relationship Id="rId4" Type="http://schemas.openxmlformats.org/officeDocument/2006/relationships/image" Target="../media/image17.jpeg"/></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6" Type="http://schemas.openxmlformats.org/officeDocument/2006/relationships/image" Target="../media/image22.jpeg"/><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4" Type="http://schemas.openxmlformats.org/officeDocument/2006/relationships/image" Target="../media/image11.jpeg"/></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jpeg"/><Relationship Id="rId1" Type="http://schemas.openxmlformats.org/officeDocument/2006/relationships/slideMaster" Target="../slideMasters/slideMaster2.xml"/><Relationship Id="rId5" Type="http://schemas.openxmlformats.org/officeDocument/2006/relationships/image" Target="../media/image12.jpeg"/><Relationship Id="rId4" Type="http://schemas.openxmlformats.org/officeDocument/2006/relationships/image" Target="../media/image11.jpeg"/></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Master" Target="../slideMasters/slideMaster2.xml"/><Relationship Id="rId6" Type="http://schemas.openxmlformats.org/officeDocument/2006/relationships/image" Target="../media/image27.jpeg"/><Relationship Id="rId5" Type="http://schemas.openxmlformats.org/officeDocument/2006/relationships/image" Target="../media/image26.jpeg"/><Relationship Id="rId4" Type="http://schemas.openxmlformats.org/officeDocument/2006/relationships/image" Target="../media/image25.jpe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Master" Target="../slideMasters/slideMaster2.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30.emf"/><Relationship Id="rId1" Type="http://schemas.openxmlformats.org/officeDocument/2006/relationships/slideMaster" Target="../slideMasters/slideMaster2.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31.jpeg"/><Relationship Id="rId1" Type="http://schemas.openxmlformats.org/officeDocument/2006/relationships/slideMaster" Target="../slideMasters/slideMaster2.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30.emf"/><Relationship Id="rId2" Type="http://schemas.openxmlformats.org/officeDocument/2006/relationships/image" Target="../media/image35.jpe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3475673469"/>
      </p:ext>
    </p:extLst>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7711343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938729905"/>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9562223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4167780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9492540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671531528"/>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49561481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8032902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0178872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3937146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94787093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4526567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8497541"/>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4902426"/>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542132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3066780558"/>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8382965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0869973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91020710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54171058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93994476"/>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7110390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8032442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17384340"/>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37984234"/>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26778092"/>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522263377"/>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23072191"/>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746756378"/>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020675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9726115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437669023"/>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93720338"/>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031725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55902104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002361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183907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85264009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2013025"/>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26863941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14637522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7898752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254391246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287985"/>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28162674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149810929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8232737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6865348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2531304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5831630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0244540"/>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1598598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4047479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003324791"/>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36583461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33033344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3" y="585788"/>
            <a:ext cx="1113237" cy="292608"/>
          </a:xfrm>
          <a:prstGeom prst="rect">
            <a:avLst/>
          </a:prstGeom>
        </p:spPr>
      </p:pic>
    </p:spTree>
    <p:extLst>
      <p:ext uri="{BB962C8B-B14F-4D97-AF65-F5344CB8AC3E}">
        <p14:creationId xmlns:p14="http://schemas.microsoft.com/office/powerpoint/2010/main" val="285543073"/>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2137525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82"/>
            <a:ext cx="5577840" cy="1003095"/>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767"/>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7" y="585788"/>
            <a:ext cx="1113237" cy="292608"/>
          </a:xfrm>
          <a:prstGeom prst="rect">
            <a:avLst/>
          </a:prstGeom>
        </p:spPr>
      </p:pic>
    </p:spTree>
    <p:extLst>
      <p:ext uri="{BB962C8B-B14F-4D97-AF65-F5344CB8AC3E}">
        <p14:creationId xmlns:p14="http://schemas.microsoft.com/office/powerpoint/2010/main" val="31889034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28"/>
            <a:ext cx="9144000" cy="501548"/>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9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123941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399"/>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3899041"/>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1"/>
            <a:ext cx="8968487" cy="451534"/>
          </a:xfrm>
        </p:spPr>
        <p:txBody>
          <a:bodyPr/>
          <a:lstStyle/>
          <a:p>
            <a:r>
              <a:rPr lang="en-US"/>
              <a:t>Click to edit Master title style</a:t>
            </a:r>
          </a:p>
        </p:txBody>
      </p:sp>
      <p:sp>
        <p:nvSpPr>
          <p:cNvPr id="4" name="Text Placeholder 3"/>
          <p:cNvSpPr>
            <a:spLocks noGrp="1"/>
          </p:cNvSpPr>
          <p:nvPr>
            <p:ph type="body" sz="quarter" idx="10"/>
          </p:nvPr>
        </p:nvSpPr>
        <p:spPr>
          <a:xfrm>
            <a:off x="1612973" y="1434370"/>
            <a:ext cx="8968487" cy="1314399"/>
          </a:xfrm>
        </p:spPr>
        <p:txBody>
          <a:bodyPr wrap="square">
            <a:spAutoFit/>
          </a:bodyPr>
          <a:lstStyle>
            <a:lvl1pPr marL="0" indent="0">
              <a:buNone/>
              <a:defRPr/>
            </a:lvl1pPr>
            <a:lvl2pPr marL="186279" indent="0">
              <a:buNone/>
              <a:defRPr/>
            </a:lvl2pPr>
            <a:lvl3pPr marL="372559" indent="0">
              <a:buNone/>
              <a:defRPr/>
            </a:lvl3pPr>
            <a:lvl4pPr marL="558838" indent="0">
              <a:buNone/>
              <a:defRPr/>
            </a:lvl4pPr>
            <a:lvl5pPr marL="745118"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53239168"/>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0" cy="13143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28680009"/>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0" cy="1314399"/>
          </a:xfrm>
        </p:spPr>
        <p:txBody>
          <a:bodyPr wrap="square">
            <a:spAutoFit/>
          </a:bodyPr>
          <a:lstStyle>
            <a:lvl1pPr marL="0" indent="0">
              <a:spcBef>
                <a:spcPts val="997"/>
              </a:spcBef>
              <a:buClr>
                <a:schemeClr val="tx1"/>
              </a:buClr>
              <a:buFont typeface="Wingdings" panose="05000000000000000000" pitchFamily="2" charset="2"/>
              <a:buNone/>
              <a:defRPr sz="2282" b="0">
                <a:latin typeface="Segoe UI" panose="020B0502040204020203" pitchFamily="34" charset="0"/>
                <a:cs typeface="Segoe UI" panose="020B0502040204020203" pitchFamily="34" charset="0"/>
              </a:defRPr>
            </a:lvl1pPr>
            <a:lvl2pPr marL="208271" indent="0">
              <a:buFont typeface="Wingdings" panose="05000000000000000000" pitchFamily="2" charset="2"/>
              <a:buNone/>
              <a:defRPr sz="1630" b="0"/>
            </a:lvl2pPr>
            <a:lvl3pPr marL="367384" indent="0">
              <a:buFont typeface="Wingdings" panose="05000000000000000000" pitchFamily="2" charset="2"/>
              <a:buNone/>
              <a:tabLst/>
              <a:defRPr sz="1304" b="0"/>
            </a:lvl3pPr>
            <a:lvl4pPr marL="531672" indent="0">
              <a:buFont typeface="Wingdings" panose="05000000000000000000" pitchFamily="2" charset="2"/>
              <a:buNone/>
              <a:defRPr sz="1141" b="0"/>
            </a:lvl4pPr>
            <a:lvl5pPr marL="695961"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7338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1"/>
            <a:ext cx="8968740" cy="45153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43315" indent="-124186">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1" y="1436690"/>
            <a:ext cx="41910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1" y="2084388"/>
            <a:ext cx="4191000" cy="1264192"/>
          </a:xfrm>
        </p:spPr>
        <p:txBody>
          <a:bodyPr>
            <a:spAutoFit/>
          </a:bodyPr>
          <a:lstStyle>
            <a:lvl1pPr marL="139710" indent="-139710">
              <a:defRPr lang="en-US" sz="1956" dirty="0"/>
            </a:lvl1pPr>
            <a:lvl2pPr marL="279419" indent="-139710">
              <a:defRPr lang="en-US" dirty="0"/>
            </a:lvl2pPr>
            <a:lvl3pPr marL="419129" indent="-139710">
              <a:defRPr lang="en-US" dirty="0"/>
            </a:lvl3pPr>
            <a:lvl4pPr marL="558838" indent="-111250">
              <a:defRPr lang="en-US" dirty="0"/>
            </a:lvl4pPr>
            <a:lvl5pPr marL="646804" indent="-9831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440317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1"/>
            <a:ext cx="11018520" cy="45153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86"/>
          </a:xfrm>
        </p:spPr>
        <p:txBody>
          <a:bodyPr anchor="t"/>
          <a:lstStyle>
            <a:lvl1pPr marL="0" indent="0">
              <a:spcBef>
                <a:spcPts val="0"/>
              </a:spcBef>
              <a:buNone/>
              <a:defRPr sz="2282">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2"/>
            <a:ext cx="5214937" cy="1264192"/>
          </a:xfrm>
        </p:spPr>
        <p:txBody>
          <a:bodyPr/>
          <a:lstStyle>
            <a:lvl1pPr>
              <a:defRPr sz="1956"/>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7793065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744721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8" y="2390775"/>
            <a:ext cx="2658624" cy="1434816"/>
          </a:xfrm>
        </p:spPr>
        <p:txBody>
          <a:bodyPr wrap="square">
            <a:spAutoFit/>
          </a:bodyPr>
          <a:lstStyle>
            <a:lvl1pPr marL="143591" indent="-143591">
              <a:defRPr lang="en-US" sz="1630" dirty="0"/>
            </a:lvl1pPr>
            <a:lvl2pPr marL="262603" indent="-122893">
              <a:defRPr lang="en-US" sz="1467" dirty="0"/>
            </a:lvl2pPr>
            <a:lvl3pPr marL="380320" indent="-112544">
              <a:defRPr lang="en-US" dirty="0"/>
            </a:lvl3pPr>
            <a:lvl4pPr marL="485103" indent="-104783">
              <a:defRPr lang="en-US" dirty="0"/>
            </a:lvl4pPr>
            <a:lvl5pPr marL="596353" indent="-9960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818"/>
          </a:xfrm>
        </p:spPr>
        <p:txBody>
          <a:bodyPr anchor="t"/>
          <a:lstStyle>
            <a:lvl1pPr marL="0" indent="0">
              <a:spcBef>
                <a:spcPts val="0"/>
              </a:spcBef>
              <a:buNone/>
              <a:defRPr sz="1793">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816"/>
          </a:xfrm>
        </p:spPr>
        <p:txBody>
          <a:bodyPr wrap="square">
            <a:spAutoFit/>
          </a:bodyPr>
          <a:lstStyle>
            <a:lvl1pPr marL="143591" indent="-143591">
              <a:defRPr lang="en-US" sz="1630" dirty="0"/>
            </a:lvl1pPr>
            <a:lvl2pPr marL="324696" indent="-138416">
              <a:defRPr lang="en-US" sz="1467" dirty="0"/>
            </a:lvl2pPr>
            <a:lvl3pPr marL="452763" indent="-128067">
              <a:defRPr lang="en-US" dirty="0"/>
            </a:lvl3pPr>
            <a:lvl4pPr marL="558838" indent="-111250">
              <a:defRPr lang="en-US" dirty="0"/>
            </a:lvl4pPr>
            <a:lvl5pPr marL="651978" indent="-9055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83002256"/>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6" y="1438277"/>
            <a:ext cx="2062182"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676"/>
          </a:xfrm>
        </p:spPr>
        <p:txBody>
          <a:bodyPr anchor="t"/>
          <a:lstStyle>
            <a:lvl1pPr marL="0" indent="0">
              <a:spcBef>
                <a:spcPts val="0"/>
              </a:spcBef>
              <a:buNone/>
              <a:defRPr sz="163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7"/>
            <a:ext cx="2062182" cy="1354602"/>
          </a:xfrm>
        </p:spPr>
        <p:txBody>
          <a:bodyPr wrap="square">
            <a:spAutoFit/>
          </a:bodyPr>
          <a:lstStyle>
            <a:lvl1pPr marL="115131" indent="-115131">
              <a:defRPr lang="en-US" sz="1467" dirty="0"/>
            </a:lvl1pPr>
            <a:lvl2pPr marL="232849" indent="-102195">
              <a:defRPr lang="en-US" sz="1304" dirty="0"/>
            </a:lvl2pPr>
            <a:lvl3pPr marL="357036" indent="-108663">
              <a:defRPr lang="en-US" dirty="0"/>
            </a:lvl3pPr>
            <a:lvl4pPr marL="461818" indent="-93140">
              <a:defRPr lang="en-US" dirty="0"/>
            </a:lvl4pPr>
            <a:lvl5pPr marL="558838" indent="-8925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25619679"/>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1"/>
            <a:ext cx="8973785" cy="451534"/>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5"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5" y="2283116"/>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92"/>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8651"/>
          </a:xfrm>
        </p:spPr>
        <p:txBody>
          <a:bodyPr wrap="square">
            <a:spAutoFit/>
          </a:bodyPr>
          <a:lstStyle>
            <a:lvl1pPr marL="115131" indent="-115131">
              <a:defRPr lang="en-US" sz="1222" dirty="0"/>
            </a:lvl1pPr>
            <a:lvl2pPr marL="232849" indent="-102195">
              <a:defRPr lang="en-US" sz="1141" dirty="0"/>
            </a:lvl2pPr>
            <a:lvl3pPr marL="357036" indent="-108663">
              <a:defRPr lang="en-US" sz="1141" dirty="0"/>
            </a:lvl3pPr>
            <a:lvl4pPr marL="461818" indent="-93140">
              <a:defRPr lang="en-US" sz="978" dirty="0"/>
            </a:lvl4pPr>
            <a:lvl5pPr marL="558838" indent="-89259">
              <a:defRPr lang="en-US" sz="978"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21204971"/>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1"/>
            <a:ext cx="8968487" cy="451534"/>
          </a:xfrm>
        </p:spPr>
        <p:txBody>
          <a:bodyPr/>
          <a:lstStyle/>
          <a:p>
            <a:r>
              <a:rPr lang="en-US"/>
              <a:t>Click to edit Master title style</a:t>
            </a:r>
          </a:p>
        </p:txBody>
      </p:sp>
    </p:spTree>
    <p:extLst>
      <p:ext uri="{BB962C8B-B14F-4D97-AF65-F5344CB8AC3E}">
        <p14:creationId xmlns:p14="http://schemas.microsoft.com/office/powerpoint/2010/main" val="2936114889"/>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8" y="2977467"/>
            <a:ext cx="4127692" cy="90306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257384952"/>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0"/>
            <a:ext cx="5508419" cy="315471"/>
          </a:xfrm>
        </p:spPr>
        <p:txBody>
          <a:bodyPr tIns="64008"/>
          <a:lstStyle>
            <a:lvl1pPr>
              <a:defRPr sz="163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371582314"/>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132"/>
            <a:ext cx="3147213" cy="90306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0" y="3535542"/>
            <a:ext cx="3147213" cy="275909"/>
          </a:xfrm>
        </p:spPr>
        <p:txBody>
          <a:bodyPr/>
          <a:lstStyle>
            <a:lvl1pPr marL="0" indent="0">
              <a:buNone/>
              <a:defRPr sz="1793">
                <a:latin typeface="+mn-lt"/>
              </a:defRPr>
            </a:lvl1pPr>
            <a:lvl2pPr marL="186279" indent="0">
              <a:buNone/>
              <a:defRPr/>
            </a:lvl2pPr>
            <a:lvl3pPr marL="372559" indent="0">
              <a:buNone/>
              <a:defRPr/>
            </a:lvl3pPr>
            <a:lvl4pPr marL="539435" indent="0">
              <a:buNone/>
              <a:defRPr/>
            </a:lvl4pPr>
            <a:lvl5pPr marL="697255"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4211719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879"/>
            <a:ext cx="3139547" cy="90306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264157018"/>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372"/>
          </a:xfrm>
        </p:spPr>
        <p:txBody>
          <a:bodyPr anchor="t"/>
          <a:lstStyle>
            <a:lvl1pPr>
              <a:defRPr sz="2282"/>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1000" y="1"/>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2514085981"/>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4"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48816"/>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596816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10635879"/>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4" y="0"/>
            <a:ext cx="401029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4"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2" y="-203944"/>
            <a:ext cx="328169" cy="250838"/>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021197"/>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5" y="5487361"/>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0"/>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5174863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7" y="917520"/>
            <a:ext cx="8971676" cy="45153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91905639"/>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5"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8" y="2025650"/>
            <a:ext cx="4371892"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0" y="5689600"/>
            <a:ext cx="4371892"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5" y="2025650"/>
            <a:ext cx="4371892"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79" lvl="0" indent="-186279"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09388253"/>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1"/>
            <a:ext cx="8974667"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6"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3"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8"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3" cy="225767"/>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0"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95892976"/>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4515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451534"/>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733454441"/>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2" y="5334001"/>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0"/>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767"/>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0"/>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5580077"/>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5"/>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09"/>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0"/>
            <a:ext cx="232373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69" y="2286000"/>
            <a:ext cx="327705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6681513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2"/>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0"/>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09"/>
            <a:ext cx="1489571"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9916987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388858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06"/>
            <a:ext cx="8974667" cy="45153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2"/>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7"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0"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29" y="4799409"/>
            <a:ext cx="1467228" cy="677301"/>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6"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1618563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0980"/>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1847642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939863601"/>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25"/>
            <a:ext cx="11018520" cy="45153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451534"/>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38403460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53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6" y="2309814"/>
            <a:ext cx="5190067" cy="351186"/>
          </a:xfrm>
        </p:spPr>
        <p:txBody>
          <a:bodyPr anchor="t"/>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48981672"/>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7" y="3201646"/>
            <a:ext cx="3182027" cy="45153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1" y="3251820"/>
            <a:ext cx="4608681" cy="351186"/>
          </a:xfrm>
        </p:spPr>
        <p:txBody>
          <a:bodyPr anchor="ctr"/>
          <a:lstStyle>
            <a:lvl1pPr marL="188867" indent="-188867">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471283" cy="125419"/>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65919519"/>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33"/>
            <a:ext cx="8968487" cy="451534"/>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1"/>
            <a:ext cx="8968487"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96" indent="0">
              <a:buNone/>
              <a:tabLst>
                <a:tab pos="280713" algn="l"/>
              </a:tabLst>
              <a:defRPr sz="1956">
                <a:solidFill>
                  <a:schemeClr val="tx1"/>
                </a:solidFill>
                <a:latin typeface="Consolas" panose="020B0609020204030204" pitchFamily="49" charset="0"/>
                <a:cs typeface="Consolas" panose="020B0609020204030204" pitchFamily="49" charset="0"/>
              </a:defRPr>
            </a:lvl2pPr>
            <a:lvl3pPr marL="476379" indent="0">
              <a:buNone/>
              <a:tabLst>
                <a:tab pos="464405" algn="l"/>
              </a:tabLst>
              <a:defRPr sz="1956">
                <a:solidFill>
                  <a:schemeClr val="tx1"/>
                </a:solidFill>
                <a:latin typeface="Consolas" panose="020B0609020204030204" pitchFamily="49" charset="0"/>
                <a:cs typeface="Consolas" panose="020B0609020204030204" pitchFamily="49" charset="0"/>
              </a:defRPr>
            </a:lvl3pPr>
            <a:lvl4pPr marL="663764" indent="0">
              <a:buNone/>
              <a:tabLst>
                <a:tab pos="651978" algn="l"/>
              </a:tabLst>
              <a:defRPr sz="1956">
                <a:solidFill>
                  <a:schemeClr val="tx1"/>
                </a:solidFill>
                <a:latin typeface="Consolas" panose="020B0609020204030204" pitchFamily="49" charset="0"/>
                <a:cs typeface="Consolas" panose="020B0609020204030204" pitchFamily="49" charset="0"/>
              </a:defRPr>
            </a:lvl4pPr>
            <a:lvl5pPr marL="856427" indent="0">
              <a:buNone/>
              <a:tabLst>
                <a:tab pos="838258" algn="l"/>
              </a:tabLst>
              <a:defRPr sz="1956">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210137359"/>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1"/>
            <a:ext cx="8968487" cy="451534"/>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3" y="1230681"/>
            <a:ext cx="8968487"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9"/>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3491220"/>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1325984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7" y="4224581"/>
            <a:ext cx="8970361" cy="401328"/>
          </a:xfrm>
        </p:spPr>
        <p:txBody>
          <a:bodyPr/>
          <a:lstStyle>
            <a:lvl1pPr>
              <a:defRPr sz="2608">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1"/>
            <a:ext cx="3788358" cy="389209"/>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3" y="660509"/>
            <a:ext cx="8970361" cy="300980"/>
          </a:xfrm>
        </p:spPr>
        <p:txBody>
          <a:bodyPr/>
          <a:lstStyle>
            <a:lvl1pPr marL="0" indent="0">
              <a:buNone/>
              <a:tabLst/>
              <a:defRPr sz="1956">
                <a:solidFill>
                  <a:srgbClr val="000000"/>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5"/>
            <a:ext cx="8970361" cy="300980"/>
          </a:xfrm>
        </p:spPr>
        <p:txBody>
          <a:bodyPr wrap="square">
            <a:spAutoFit/>
          </a:bodyPr>
          <a:lstStyle>
            <a:lvl1pPr marL="0" indent="0">
              <a:spcBef>
                <a:spcPts val="489"/>
              </a:spcBef>
              <a:spcAft>
                <a:spcPts val="0"/>
              </a:spcAft>
              <a:buNone/>
              <a:defRPr sz="1956">
                <a:solidFill>
                  <a:schemeClr val="tx1"/>
                </a:solidFill>
                <a:latin typeface="+mn-lt"/>
                <a:cs typeface="Segoe UI" panose="020B0502040204020203" pitchFamily="34" charset="0"/>
              </a:defRPr>
            </a:lvl1pPr>
            <a:lvl2pPr marL="186223" indent="0">
              <a:buNone/>
              <a:defRPr sz="1956">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408920165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4" y="457201"/>
            <a:ext cx="4040887" cy="401328"/>
          </a:xfrm>
        </p:spPr>
        <p:txBody>
          <a:bodyPr/>
          <a:lstStyle>
            <a:lvl1pPr>
              <a:defRPr sz="2608">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7" y="1338139"/>
            <a:ext cx="360101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3"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7"/>
            <a:ext cx="4792750" cy="300980"/>
          </a:xfrm>
        </p:spPr>
        <p:txBody>
          <a:bodyPr/>
          <a:lstStyle>
            <a:lvl1pPr marL="0" indent="0">
              <a:buNone/>
              <a:tabLst/>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6052863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4617397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19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844" fontAlgn="base">
              <a:spcBef>
                <a:spcPct val="0"/>
              </a:spcBef>
              <a:spcAft>
                <a:spcPct val="0"/>
              </a:spcAft>
            </a:pPr>
            <a:endParaRPr lang="en-US" sz="163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1"/>
            <a:ext cx="4031233" cy="401328"/>
          </a:xfrm>
        </p:spPr>
        <p:txBody>
          <a:bodyPr/>
          <a:lstStyle>
            <a:lvl1pPr>
              <a:defRPr sz="2608">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3537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2"/>
            <a:ext cx="5819775" cy="300980"/>
          </a:xfrm>
        </p:spPr>
        <p:txBody>
          <a:bodyPr/>
          <a:lstStyle>
            <a:lvl1pPr marL="0" indent="0">
              <a:buNone/>
              <a:defRPr sz="1956">
                <a:solidFill>
                  <a:srgbClr val="2F2F2F"/>
                </a:solidFill>
                <a:latin typeface="Consolas" panose="020B0609020204030204" pitchFamily="49" charset="0"/>
                <a:cs typeface="Consolas" panose="020B0609020204030204" pitchFamily="49" charset="0"/>
              </a:defRPr>
            </a:lvl1pPr>
            <a:lvl2pPr marL="282311"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236" indent="0">
              <a:buNone/>
              <a:defRPr sz="162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565"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6170"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6"/>
            <a:ext cx="4033838" cy="300980"/>
          </a:xfrm>
        </p:spPr>
        <p:txBody>
          <a:bodyPr wrap="square">
            <a:spAutoFit/>
          </a:bodyPr>
          <a:lstStyle>
            <a:lvl1pPr marL="0" indent="0">
              <a:lnSpc>
                <a:spcPct val="100000"/>
              </a:lnSpc>
              <a:spcBef>
                <a:spcPts val="489"/>
              </a:spcBef>
              <a:spcAft>
                <a:spcPts val="0"/>
              </a:spcAft>
              <a:buNone/>
              <a:defRPr sz="1956"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6" b="0" i="0">
                <a:solidFill>
                  <a:srgbClr val="2F2F2F"/>
                </a:solidFill>
                <a:latin typeface="Segoe UI" panose="020B0502040204020203" pitchFamily="34" charset="0"/>
                <a:cs typeface="Segoe UI" panose="020B0502040204020203" pitchFamily="34" charset="0"/>
              </a:defRPr>
            </a:lvl2pPr>
            <a:lvl3pPr marL="372447" indent="0">
              <a:buNone/>
              <a:defRPr/>
            </a:lvl3pPr>
            <a:lvl4pPr marL="558671" indent="0">
              <a:buNone/>
              <a:defRPr/>
            </a:lvl4pPr>
            <a:lvl5pPr marL="744895" indent="0">
              <a:buNone/>
              <a:defRPr/>
            </a:lvl5pPr>
          </a:lstStyle>
          <a:p>
            <a:pPr lvl="0"/>
            <a:r>
              <a:rPr lang="en-US"/>
              <a:t>Click to edit text</a:t>
            </a:r>
          </a:p>
        </p:txBody>
      </p:sp>
    </p:spTree>
    <p:extLst>
      <p:ext uri="{BB962C8B-B14F-4D97-AF65-F5344CB8AC3E}">
        <p14:creationId xmlns:p14="http://schemas.microsoft.com/office/powerpoint/2010/main" val="3470963403"/>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19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16"/>
            <a:ext cx="62179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4067651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16"/>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9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600588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19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00"/>
            <a:ext cx="667512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00867044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19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00"/>
            <a:ext cx="9144000" cy="451406"/>
          </a:xfrm>
          <a:noFill/>
        </p:spPr>
        <p:txBody>
          <a:bodyPr lIns="0" tIns="0" rIns="0" bIns="0" anchor="b" anchorCtr="0">
            <a:spAutoFit/>
          </a:bodyPr>
          <a:lstStyle>
            <a:lvl1pPr algn="l" defTabSz="760064"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600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943795"/>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757310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19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322"/>
            <a:ext cx="4482124" cy="87716"/>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696" eaLnBrk="0" hangingPunct="0"/>
            <a:r>
              <a:rPr lang="en-US" sz="570">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6738438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9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1" y="457201"/>
            <a:ext cx="8974408" cy="451534"/>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7" cy="1806007"/>
          </a:xfrm>
        </p:spPr>
        <p:txBody>
          <a:bodyPr wrap="square">
            <a:spAutoFit/>
          </a:bodyPr>
          <a:lstStyle>
            <a:lvl1pPr>
              <a:defRPr sz="2934">
                <a:latin typeface="+mn-lt"/>
              </a:defRPr>
            </a:lvl1pPr>
            <a:lvl2pPr>
              <a:defRPr sz="2282">
                <a:latin typeface="+mn-lt"/>
              </a:defRPr>
            </a:lvl2pPr>
            <a:lvl3pPr>
              <a:defRPr sz="1956">
                <a:latin typeface="+mn-lt"/>
              </a:defRPr>
            </a:lvl3pPr>
            <a:lvl4pPr>
              <a:defRPr sz="1630">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5" spc="-42"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843495582"/>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199.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42DFF-F1CD-5D3E-A9A2-05A67D86D312}"/>
              </a:ext>
            </a:extLst>
          </p:cNvPr>
          <p:cNvSpPr>
            <a:spLocks noGrp="1"/>
          </p:cNvSpPr>
          <p:nvPr>
            <p:ph type="title"/>
          </p:nvPr>
        </p:nvSpPr>
        <p:spPr>
          <a:xfrm>
            <a:off x="831850" y="3810091"/>
            <a:ext cx="10515600" cy="752385"/>
          </a:xfrm>
        </p:spPr>
        <p:txBody>
          <a:bodyPr anchor="b"/>
          <a:lstStyle>
            <a:lvl1pPr>
              <a:defRPr sz="4889"/>
            </a:lvl1pPr>
          </a:lstStyle>
          <a:p>
            <a:r>
              <a:rPr lang="en-US"/>
              <a:t>Click to edit Master title style</a:t>
            </a:r>
          </a:p>
        </p:txBody>
      </p:sp>
      <p:sp>
        <p:nvSpPr>
          <p:cNvPr id="3" name="Text Placeholder 2">
            <a:extLst>
              <a:ext uri="{FF2B5EF4-FFF2-40B4-BE49-F238E27FC236}">
                <a16:creationId xmlns:a16="http://schemas.microsoft.com/office/drawing/2014/main" id="{B37F87BB-346C-9805-4BCE-783B2997ADEC}"/>
              </a:ext>
            </a:extLst>
          </p:cNvPr>
          <p:cNvSpPr>
            <a:spLocks noGrp="1"/>
          </p:cNvSpPr>
          <p:nvPr>
            <p:ph type="body" idx="1"/>
          </p:nvPr>
        </p:nvSpPr>
        <p:spPr>
          <a:xfrm>
            <a:off x="831850" y="4589463"/>
            <a:ext cx="10515600" cy="300980"/>
          </a:xfrm>
        </p:spPr>
        <p:txBody>
          <a:bodyPr/>
          <a:lstStyle>
            <a:lvl1pPr marL="0" indent="0">
              <a:buNone/>
              <a:defRPr sz="1956">
                <a:solidFill>
                  <a:schemeClr val="tx1">
                    <a:tint val="75000"/>
                  </a:schemeClr>
                </a:solidFill>
              </a:defRPr>
            </a:lvl1pPr>
            <a:lvl2pPr marL="372559" indent="0">
              <a:buNone/>
              <a:defRPr sz="1630">
                <a:solidFill>
                  <a:schemeClr val="tx1">
                    <a:tint val="75000"/>
                  </a:schemeClr>
                </a:solidFill>
              </a:defRPr>
            </a:lvl2pPr>
            <a:lvl3pPr marL="745118" indent="0">
              <a:buNone/>
              <a:defRPr sz="1467">
                <a:solidFill>
                  <a:schemeClr val="tx1">
                    <a:tint val="75000"/>
                  </a:schemeClr>
                </a:solidFill>
              </a:defRPr>
            </a:lvl3pPr>
            <a:lvl4pPr marL="1117677" indent="0">
              <a:buNone/>
              <a:defRPr sz="1304">
                <a:solidFill>
                  <a:schemeClr val="tx1">
                    <a:tint val="75000"/>
                  </a:schemeClr>
                </a:solidFill>
              </a:defRPr>
            </a:lvl4pPr>
            <a:lvl5pPr marL="1490236" indent="0">
              <a:buNone/>
              <a:defRPr sz="1304">
                <a:solidFill>
                  <a:schemeClr val="tx1">
                    <a:tint val="75000"/>
                  </a:schemeClr>
                </a:solidFill>
              </a:defRPr>
            </a:lvl5pPr>
            <a:lvl6pPr marL="1862795" indent="0">
              <a:buNone/>
              <a:defRPr sz="1304">
                <a:solidFill>
                  <a:schemeClr val="tx1">
                    <a:tint val="75000"/>
                  </a:schemeClr>
                </a:solidFill>
              </a:defRPr>
            </a:lvl6pPr>
            <a:lvl7pPr marL="2235354" indent="0">
              <a:buNone/>
              <a:defRPr sz="1304">
                <a:solidFill>
                  <a:schemeClr val="tx1">
                    <a:tint val="75000"/>
                  </a:schemeClr>
                </a:solidFill>
              </a:defRPr>
            </a:lvl7pPr>
            <a:lvl8pPr marL="2607912" indent="0">
              <a:buNone/>
              <a:defRPr sz="1304">
                <a:solidFill>
                  <a:schemeClr val="tx1">
                    <a:tint val="75000"/>
                  </a:schemeClr>
                </a:solidFill>
              </a:defRPr>
            </a:lvl8pPr>
            <a:lvl9pPr marL="2980471" indent="0">
              <a:buNone/>
              <a:defRPr sz="1304">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54AACEB-236A-5CB3-CDBB-7A322F70FBEA}"/>
              </a:ext>
            </a:extLst>
          </p:cNvPr>
          <p:cNvSpPr>
            <a:spLocks noGrp="1"/>
          </p:cNvSpPr>
          <p:nvPr>
            <p:ph type="dt" sz="half" idx="10"/>
          </p:nvPr>
        </p:nvSpPr>
        <p:spPr/>
        <p:txBody>
          <a:bodyPr/>
          <a:lstStyle/>
          <a:p>
            <a:fld id="{B99BB811-779F-47EF-A014-1F317DAB2146}" type="datetimeFigureOut">
              <a:rPr lang="en-US" smtClean="0"/>
              <a:t>4/25/2025</a:t>
            </a:fld>
            <a:endParaRPr lang="en-US"/>
          </a:p>
        </p:txBody>
      </p:sp>
      <p:sp>
        <p:nvSpPr>
          <p:cNvPr id="5" name="Footer Placeholder 4">
            <a:extLst>
              <a:ext uri="{FF2B5EF4-FFF2-40B4-BE49-F238E27FC236}">
                <a16:creationId xmlns:a16="http://schemas.microsoft.com/office/drawing/2014/main" id="{D533C4B5-EC0D-AE97-4892-DF862DF948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7AB4768-B9E3-FBF8-834B-1C51F24B7228}"/>
              </a:ext>
            </a:extLst>
          </p:cNvPr>
          <p:cNvSpPr>
            <a:spLocks noGrp="1"/>
          </p:cNvSpPr>
          <p:nvPr>
            <p:ph type="sldNum" sz="quarter" idx="12"/>
          </p:nvPr>
        </p:nvSpPr>
        <p:spPr/>
        <p:txBody>
          <a:bodyPr/>
          <a:lstStyle/>
          <a:p>
            <a:fld id="{BF1CD0DE-3516-4097-915F-9214B8525084}" type="slidenum">
              <a:rPr lang="en-US" smtClean="0"/>
              <a:t>‹#›</a:t>
            </a:fld>
            <a:endParaRPr lang="en-US"/>
          </a:p>
        </p:txBody>
      </p:sp>
    </p:spTree>
    <p:extLst>
      <p:ext uri="{BB962C8B-B14F-4D97-AF65-F5344CB8AC3E}">
        <p14:creationId xmlns:p14="http://schemas.microsoft.com/office/powerpoint/2010/main" val="21599788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6331385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060561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20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70459E-497F-D43E-8A64-FFF7F76C1FA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446072-EB13-6991-F3C3-C83FAEFF47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5481AA4-1E7E-EB59-6102-8A9931CB04DD}"/>
              </a:ext>
            </a:extLst>
          </p:cNvPr>
          <p:cNvSpPr>
            <a:spLocks noGrp="1"/>
          </p:cNvSpPr>
          <p:nvPr>
            <p:ph type="dt" sz="half" idx="10"/>
          </p:nvPr>
        </p:nvSpPr>
        <p:spPr/>
        <p:txBody>
          <a:bodyPr/>
          <a:lstStyle/>
          <a:p>
            <a:fld id="{FE508397-6429-4E7A-8D2E-64EA984C6949}" type="datetimeFigureOut">
              <a:rPr lang="en-US" smtClean="0"/>
              <a:t>4/25/2025</a:t>
            </a:fld>
            <a:endParaRPr lang="en-US"/>
          </a:p>
        </p:txBody>
      </p:sp>
      <p:sp>
        <p:nvSpPr>
          <p:cNvPr id="5" name="Footer Placeholder 4">
            <a:extLst>
              <a:ext uri="{FF2B5EF4-FFF2-40B4-BE49-F238E27FC236}">
                <a16:creationId xmlns:a16="http://schemas.microsoft.com/office/drawing/2014/main" id="{30C5A6DB-F553-24F5-4530-CBC3E58D538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445D377-B339-2E59-44AC-240F80D3A458}"/>
              </a:ext>
            </a:extLst>
          </p:cNvPr>
          <p:cNvSpPr>
            <a:spLocks noGrp="1"/>
          </p:cNvSpPr>
          <p:nvPr>
            <p:ph type="sldNum" sz="quarter" idx="12"/>
          </p:nvPr>
        </p:nvSpPr>
        <p:spPr/>
        <p:txBody>
          <a:bodyPr/>
          <a:lstStyle/>
          <a:p>
            <a:fld id="{AB8404D0-50B9-46BB-99FF-4AF6E12FC979}" type="slidenum">
              <a:rPr lang="en-US" smtClean="0"/>
              <a:t>‹#›</a:t>
            </a:fld>
            <a:endParaRPr lang="en-US"/>
          </a:p>
        </p:txBody>
      </p:sp>
    </p:spTree>
    <p:extLst>
      <p:ext uri="{BB962C8B-B14F-4D97-AF65-F5344CB8AC3E}">
        <p14:creationId xmlns:p14="http://schemas.microsoft.com/office/powerpoint/2010/main" val="3747966408"/>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userDrawn="1">
  <p:cSld name="Titles Only">
    <p:bg>
      <p:bgPr>
        <a:solidFill>
          <a:srgbClr val="F9F9F9"/>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
        <p:nvSpPr>
          <p:cNvPr id="3" name="TextBox 2">
            <a:extLst>
              <a:ext uri="{FF2B5EF4-FFF2-40B4-BE49-F238E27FC236}">
                <a16:creationId xmlns:a16="http://schemas.microsoft.com/office/drawing/2014/main" id="{67A44A55-E78C-4A8B-2013-2C13426A7553}"/>
              </a:ext>
            </a:extLst>
          </p:cNvPr>
          <p:cNvSpPr txBox="1"/>
          <p:nvPr userDrawn="1"/>
        </p:nvSpPr>
        <p:spPr>
          <a:xfrm>
            <a:off x="584200" y="6473666"/>
            <a:ext cx="1362361" cy="87716"/>
          </a:xfrm>
          <a:prstGeom prst="rect">
            <a:avLst/>
          </a:prstGeom>
          <a:noFill/>
        </p:spPr>
        <p:txBody>
          <a:bodyPr wrap="none" lIns="0" tIns="0" rIns="0" bIns="0" rtlCol="0">
            <a:spAutoFit/>
          </a:bodyPr>
          <a:lstStyle/>
          <a:p>
            <a:pPr marL="0" marR="0" lvl="0" indent="0" defTabSz="745118" rtl="0" eaLnBrk="1" fontAlgn="auto" latinLnBrk="0" hangingPunct="1">
              <a:lnSpc>
                <a:spcPct val="100000"/>
              </a:lnSpc>
              <a:spcBef>
                <a:spcPts val="0"/>
              </a:spcBef>
              <a:spcAft>
                <a:spcPts val="0"/>
              </a:spcAft>
              <a:buClrTx/>
              <a:buSzTx/>
              <a:buFontTx/>
              <a:buNone/>
              <a:tabLst/>
              <a:defRPr/>
            </a:pPr>
            <a:r>
              <a:rPr kumimoji="0" lang="en-US" sz="570" b="0" i="0" u="none" strike="noStrike" kern="1200" cap="none" spc="163" normalizeH="0" baseline="0" noProof="0">
                <a:ln>
                  <a:noFill/>
                </a:ln>
                <a:solidFill>
                  <a:schemeClr val="bg1">
                    <a:lumMod val="85000"/>
                  </a:schemeClr>
                </a:solidFill>
                <a:effectLst/>
                <a:uLnTx/>
                <a:uFillTx/>
                <a:latin typeface="Segoe UI" panose="020B0502040204020203" pitchFamily="34" charset="0"/>
                <a:ea typeface="+mn-ea"/>
                <a:cs typeface="Segoe UI" panose="020B0502040204020203" pitchFamily="34" charset="0"/>
              </a:rPr>
              <a:t>MICROSOFT CONFIDENTIAL</a:t>
            </a:r>
          </a:p>
        </p:txBody>
      </p:sp>
      <p:sp>
        <p:nvSpPr>
          <p:cNvPr id="4" name="Text Placeholder 6">
            <a:extLst>
              <a:ext uri="{FF2B5EF4-FFF2-40B4-BE49-F238E27FC236}">
                <a16:creationId xmlns:a16="http://schemas.microsoft.com/office/drawing/2014/main" id="{7211FB4D-E887-CDEE-F2A3-B39CEA1C5B93}"/>
              </a:ext>
            </a:extLst>
          </p:cNvPr>
          <p:cNvSpPr>
            <a:spLocks noGrp="1"/>
          </p:cNvSpPr>
          <p:nvPr>
            <p:ph type="body" sz="quarter" idx="11" hasCustomPrompt="1"/>
          </p:nvPr>
        </p:nvSpPr>
        <p:spPr>
          <a:xfrm>
            <a:off x="590868" y="909604"/>
            <a:ext cx="11018520" cy="150490"/>
          </a:xfrm>
        </p:spPr>
        <p:txBody>
          <a:bodyPr/>
          <a:lstStyle>
            <a:lvl1pPr marL="0" indent="0">
              <a:buNone/>
              <a:defRPr lang="en-US" sz="978" b="0" i="0" kern="1200" cap="none" spc="-41" baseline="0" dirty="0" smtClean="0">
                <a:ln w="3175">
                  <a:noFill/>
                </a:ln>
                <a:solidFill>
                  <a:schemeClr val="tx2">
                    <a:lumMod val="50000"/>
                    <a:lumOff val="50000"/>
                  </a:schemeClr>
                </a:solidFill>
                <a:effectLst/>
                <a:latin typeface="Segoe UI" panose="020B0502040204020203" pitchFamily="34" charset="0"/>
                <a:ea typeface="+mn-ea"/>
                <a:cs typeface="Segoe UI" pitchFamily="34" charset="0"/>
              </a:defRPr>
            </a:lvl1pPr>
            <a:lvl2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2pPr>
            <a:lvl3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3pPr>
            <a:lvl4pPr>
              <a:defRPr lang="en-US" sz="1630" b="0" kern="1200" cap="none" spc="-41" baseline="0" dirty="0" smtClean="0">
                <a:ln w="3175">
                  <a:noFill/>
                </a:ln>
                <a:solidFill>
                  <a:schemeClr val="tx1">
                    <a:lumMod val="50000"/>
                    <a:lumOff val="50000"/>
                  </a:schemeClr>
                </a:solidFill>
                <a:effectLst/>
                <a:latin typeface="+mn-lt"/>
                <a:ea typeface="+mn-ea"/>
                <a:cs typeface="Segoe UI" pitchFamily="34" charset="0"/>
              </a:defRPr>
            </a:lvl4pPr>
            <a:lvl5pPr>
              <a:defRPr lang="en-US" sz="1630" b="0" kern="1200" cap="none" spc="-41" baseline="0" dirty="0">
                <a:ln w="3175">
                  <a:noFill/>
                </a:ln>
                <a:solidFill>
                  <a:schemeClr val="tx1">
                    <a:lumMod val="50000"/>
                    <a:lumOff val="50000"/>
                  </a:schemeClr>
                </a:solidFill>
                <a:effectLst/>
                <a:latin typeface="+mn-lt"/>
                <a:ea typeface="+mn-ea"/>
                <a:cs typeface="Segoe UI" pitchFamily="34" charset="0"/>
              </a:defRPr>
            </a:lvl5pPr>
          </a:lstStyle>
          <a:p>
            <a:pPr lvl="0"/>
            <a:r>
              <a:rPr lang="en-US"/>
              <a:t>Click to edit Subtitle</a:t>
            </a:r>
          </a:p>
        </p:txBody>
      </p:sp>
    </p:spTree>
    <p:extLst>
      <p:ext uri="{BB962C8B-B14F-4D97-AF65-F5344CB8AC3E}">
        <p14:creationId xmlns:p14="http://schemas.microsoft.com/office/powerpoint/2010/main" val="3066845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0"/>
    </mc:Choice>
    <mc:Fallback xmlns="">
      <p:transition/>
    </mc:Fallback>
  </mc:AlternateContent>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0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345910580"/>
      </p:ext>
    </p:extLst>
  </p:cSld>
  <p:clrMapOvr>
    <a:masterClrMapping/>
  </p:clrMapOvr>
  <p:transition>
    <p:fade/>
  </p:transition>
</p:sldLayout>
</file>

<file path=ppt/slideLayouts/slideLayout203.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1"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1" y="3962401"/>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2351779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204.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4"/>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28344192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205.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19192881"/>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206.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1581270"/>
          </a:xfrm>
        </p:spPr>
        <p:txBody>
          <a:bodyPr wrap="square">
            <a:spAutoFit/>
          </a:bodyPr>
          <a:lstStyle>
            <a:lvl1pPr marL="0" indent="0">
              <a:buNone/>
              <a:defRPr/>
            </a:lvl1pPr>
            <a:lvl2pPr marL="228556" indent="0">
              <a:buNone/>
              <a:defRPr/>
            </a:lvl2pPr>
            <a:lvl3pPr marL="457112" indent="0">
              <a:buNone/>
              <a:defRPr/>
            </a:lvl3pPr>
            <a:lvl4pPr marL="685668" indent="0">
              <a:buNone/>
              <a:defRPr/>
            </a:lvl4pPr>
            <a:lvl5pPr marL="91422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818505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207.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1"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4974965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208.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2" y="1435100"/>
            <a:ext cx="5212080" cy="1649682"/>
          </a:xfrm>
        </p:spPr>
        <p:txBody>
          <a:bodyPr wrap="square">
            <a:spAutoFit/>
          </a:bodyPr>
          <a:lstStyle>
            <a:lvl1pPr marL="0" indent="0">
              <a:spcBef>
                <a:spcPts val="1223"/>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39" indent="0">
              <a:buFont typeface="Wingdings" panose="05000000000000000000" pitchFamily="2" charset="2"/>
              <a:buNone/>
              <a:defRPr sz="2000" b="0"/>
            </a:lvl2pPr>
            <a:lvl3pPr marL="450764" indent="0">
              <a:buFont typeface="Wingdings" panose="05000000000000000000" pitchFamily="2" charset="2"/>
              <a:buNone/>
              <a:tabLst/>
              <a:defRPr sz="1600" b="0"/>
            </a:lvl3pPr>
            <a:lvl4pPr marL="652337" indent="0">
              <a:buFont typeface="Wingdings" panose="05000000000000000000" pitchFamily="2" charset="2"/>
              <a:buNone/>
              <a:defRPr sz="1400" b="0"/>
            </a:lvl4pPr>
            <a:lvl5pPr marL="853911"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507736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209.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66622" indent="-152371">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417" indent="-171417">
              <a:defRPr lang="en-US" sz="2400" dirty="0"/>
            </a:lvl1pPr>
            <a:lvl2pPr marL="342834" indent="-171417">
              <a:defRPr lang="en-US" dirty="0"/>
            </a:lvl2pPr>
            <a:lvl3pPr marL="514252" indent="-171417">
              <a:defRPr lang="en-US" dirty="0"/>
            </a:lvl3pPr>
            <a:lvl4pPr marL="685668" indent="-136499">
              <a:defRPr lang="en-US" dirty="0"/>
            </a:lvl4pPr>
            <a:lvl5pPr marL="793598" indent="-12062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378190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28480577"/>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210.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9"/>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3"/>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27754440"/>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211.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6"/>
            <a:ext cx="3264408" cy="1760482"/>
          </a:xfrm>
        </p:spPr>
        <p:txBody>
          <a:bodyPr wrap="square">
            <a:spAutoFit/>
          </a:bodyPr>
          <a:lstStyle>
            <a:lvl1pPr marL="176180" indent="-176180">
              <a:defRPr lang="en-US" sz="2000" dirty="0"/>
            </a:lvl1pPr>
            <a:lvl2pPr marL="322201" indent="-150784">
              <a:defRPr lang="en-US" sz="1800" dirty="0"/>
            </a:lvl2pPr>
            <a:lvl3pPr marL="466636" indent="-138086">
              <a:defRPr lang="en-US" dirty="0"/>
            </a:lvl3pPr>
            <a:lvl4pPr marL="595199" indent="-128563">
              <a:defRPr lang="en-US" dirty="0"/>
            </a:lvl4pPr>
            <a:lvl5pPr marL="731698" indent="-12221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6"/>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6"/>
            <a:ext cx="3264408" cy="1760482"/>
          </a:xfrm>
        </p:spPr>
        <p:txBody>
          <a:bodyPr wrap="square">
            <a:spAutoFit/>
          </a:bodyPr>
          <a:lstStyle>
            <a:lvl1pPr marL="176180" indent="-176180">
              <a:defRPr lang="en-US" sz="2000" dirty="0"/>
            </a:lvl1pPr>
            <a:lvl2pPr marL="398386" indent="-169830">
              <a:defRPr lang="en-US" sz="1800" dirty="0"/>
            </a:lvl2pPr>
            <a:lvl3pPr marL="555518" indent="-157133">
              <a:defRPr lang="en-US" dirty="0"/>
            </a:lvl3pPr>
            <a:lvl4pPr marL="685668" indent="-136499">
              <a:defRPr lang="en-US" dirty="0"/>
            </a:lvl4pPr>
            <a:lvl5pPr marL="799946" indent="-1111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7477907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212.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6"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9" y="1438276"/>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9" y="2283116"/>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6"/>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4" y="2276475"/>
            <a:ext cx="2532063" cy="1698927"/>
          </a:xfrm>
        </p:spPr>
        <p:txBody>
          <a:bodyPr wrap="square">
            <a:spAutoFit/>
          </a:bodyPr>
          <a:lstStyle>
            <a:lvl1pPr marL="141261" indent="-141261">
              <a:defRPr lang="en-US" sz="1800" dirty="0"/>
            </a:lvl1pPr>
            <a:lvl2pPr marL="285695" indent="-125389">
              <a:defRPr lang="en-US" sz="1600" dirty="0"/>
            </a:lvl2pPr>
            <a:lvl3pPr marL="438066" indent="-133325">
              <a:defRPr lang="en-US" dirty="0"/>
            </a:lvl3pPr>
            <a:lvl4pPr marL="566629" indent="-114278">
              <a:defRPr lang="en-US" dirty="0"/>
            </a:lvl4pPr>
            <a:lvl5pPr marL="685668" indent="-109517">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5679413"/>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213.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6"/>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6"/>
            <a:ext cx="1965960" cy="1452705"/>
          </a:xfrm>
        </p:spPr>
        <p:txBody>
          <a:bodyPr wrap="square">
            <a:spAutoFit/>
          </a:bodyPr>
          <a:lstStyle>
            <a:lvl1pPr marL="141261" indent="-141261">
              <a:defRPr lang="en-US" sz="1500" dirty="0"/>
            </a:lvl1pPr>
            <a:lvl2pPr marL="285695" indent="-125389">
              <a:defRPr lang="en-US" sz="1400" dirty="0"/>
            </a:lvl2pPr>
            <a:lvl3pPr marL="438066" indent="-133325">
              <a:defRPr lang="en-US" sz="1400" dirty="0"/>
            </a:lvl3pPr>
            <a:lvl4pPr marL="566629" indent="-114278">
              <a:defRPr lang="en-US" sz="1200" dirty="0"/>
            </a:lvl4pPr>
            <a:lvl5pPr marL="685668" indent="-109517">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0121055"/>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21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8589985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15.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5"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5060699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216.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7629051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217.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56" indent="0">
              <a:buNone/>
              <a:defRPr/>
            </a:lvl2pPr>
            <a:lvl3pPr marL="457112" indent="0">
              <a:buNone/>
              <a:defRPr/>
            </a:lvl3pPr>
            <a:lvl4pPr marL="661861" indent="0">
              <a:buNone/>
              <a:defRPr/>
            </a:lvl4pPr>
            <a:lvl5pPr marL="855499"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7713831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218.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6"/>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425188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219.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4"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1"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084172874"/>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5432860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220.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9493642"/>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638847"/>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83685593"/>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223.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1"/>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6058523"/>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224.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7"/>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2370027"/>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225.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56" lvl="0" indent="-228556"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88247990"/>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226.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1"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2" y="5689600"/>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719628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227.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1"/>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1"/>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1"/>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01108018"/>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228.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9"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876876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229.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2"/>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1378138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2290008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230.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7"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3"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7"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69901254"/>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231.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1"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5"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60806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232.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7"/>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6508692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233.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5108777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234.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2"/>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14210871"/>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235.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7" y="2309813"/>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9440979"/>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236.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4" y="3155864"/>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2"/>
            <a:ext cx="6667500" cy="422423"/>
          </a:xfrm>
        </p:spPr>
        <p:txBody>
          <a:bodyPr anchor="ctr"/>
          <a:lstStyle>
            <a:lvl1pPr marL="231730" indent="-231730">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2" y="-203944"/>
            <a:ext cx="577081" cy="153888"/>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89353931"/>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237.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86" indent="0">
              <a:buNone/>
              <a:tabLst>
                <a:tab pos="344422" algn="l"/>
              </a:tabLst>
              <a:defRPr sz="2400">
                <a:solidFill>
                  <a:schemeClr val="tx1"/>
                </a:solidFill>
                <a:latin typeface="Consolas" panose="020B0609020204030204" pitchFamily="49" charset="0"/>
                <a:cs typeface="Consolas" panose="020B0609020204030204" pitchFamily="49" charset="0"/>
              </a:defRPr>
            </a:lvl2pPr>
            <a:lvl3pPr marL="584495" indent="0">
              <a:buNone/>
              <a:tabLst>
                <a:tab pos="569803" algn="l"/>
              </a:tabLst>
              <a:defRPr sz="2400">
                <a:solidFill>
                  <a:schemeClr val="tx1"/>
                </a:solidFill>
                <a:latin typeface="Consolas" panose="020B0609020204030204" pitchFamily="49" charset="0"/>
                <a:cs typeface="Consolas" panose="020B0609020204030204" pitchFamily="49" charset="0"/>
              </a:defRPr>
            </a:lvl3pPr>
            <a:lvl4pPr marL="814407" indent="0">
              <a:buNone/>
              <a:tabLst>
                <a:tab pos="799946" algn="l"/>
              </a:tabLst>
              <a:defRPr sz="2400">
                <a:solidFill>
                  <a:schemeClr val="tx1"/>
                </a:solidFill>
                <a:latin typeface="Consolas" panose="020B0609020204030204" pitchFamily="49" charset="0"/>
                <a:cs typeface="Consolas" panose="020B0609020204030204" pitchFamily="49" charset="0"/>
              </a:defRPr>
            </a:lvl4pPr>
            <a:lvl5pPr marL="1050795" indent="0">
              <a:buNone/>
              <a:tabLst>
                <a:tab pos="1028502"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652667208"/>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238.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562625484"/>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239.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87" indent="0">
              <a:buNone/>
              <a:defRPr sz="240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24941395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5682386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240.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4"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6"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9556143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241.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l" defTabSz="932293"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82"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320"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163"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481"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976" indent="0">
              <a:buNone/>
              <a:defRPr/>
            </a:lvl3pPr>
            <a:lvl4pPr marL="685462" indent="0">
              <a:buNone/>
              <a:defRPr/>
            </a:lvl4pPr>
            <a:lvl5pPr marL="913950" indent="0">
              <a:buNone/>
              <a:defRPr/>
            </a:lvl5pPr>
          </a:lstStyle>
          <a:p>
            <a:pPr lvl="0"/>
            <a:r>
              <a:rPr lang="en-US"/>
              <a:t>Click to edit text</a:t>
            </a:r>
          </a:p>
        </p:txBody>
      </p:sp>
    </p:spTree>
    <p:extLst>
      <p:ext uri="{BB962C8B-B14F-4D97-AF65-F5344CB8AC3E}">
        <p14:creationId xmlns:p14="http://schemas.microsoft.com/office/powerpoint/2010/main" val="369862244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242.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3" y="334"/>
            <a:ext cx="12190815" cy="6857333"/>
          </a:xfrm>
          <a:prstGeom prst="rect">
            <a:avLst/>
          </a:prstGeom>
        </p:spPr>
      </p:pic>
      <p:sp>
        <p:nvSpPr>
          <p:cNvPr id="2" name="Title 1"/>
          <p:cNvSpPr>
            <a:spLocks noGrp="1"/>
          </p:cNvSpPr>
          <p:nvPr>
            <p:ph type="title" hasCustomPrompt="1"/>
          </p:nvPr>
        </p:nvSpPr>
        <p:spPr>
          <a:xfrm>
            <a:off x="585216" y="2977824"/>
            <a:ext cx="62179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53084186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3.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4"/>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0"/>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40833982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244.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76593056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245.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563"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1431111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246.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0849567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7.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669211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248.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111"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1" y="585789"/>
            <a:ext cx="1366245" cy="292608"/>
          </a:xfrm>
          <a:prstGeom prst="rect">
            <a:avLst/>
          </a:prstGeom>
        </p:spPr>
      </p:pic>
    </p:spTree>
    <p:extLst>
      <p:ext uri="{BB962C8B-B14F-4D97-AF65-F5344CB8AC3E}">
        <p14:creationId xmlns:p14="http://schemas.microsoft.com/office/powerpoint/2010/main" val="304982602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39"/>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164111841"/>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35711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250.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5" y="0"/>
            <a:ext cx="4488237" cy="6858000"/>
          </a:xfrm>
          <a:prstGeom prst="rect">
            <a:avLst/>
          </a:prstGeom>
        </p:spPr>
      </p:pic>
      <p:sp>
        <p:nvSpPr>
          <p:cNvPr id="2" name="Title 1"/>
          <p:cNvSpPr>
            <a:spLocks noGrp="1"/>
          </p:cNvSpPr>
          <p:nvPr>
            <p:ph type="title" hasCustomPrompt="1"/>
          </p:nvPr>
        </p:nvSpPr>
        <p:spPr>
          <a:xfrm>
            <a:off x="455996" y="620429"/>
            <a:ext cx="11306469" cy="403137"/>
          </a:xfrm>
        </p:spPr>
        <p:txBody>
          <a:bodyPr wrap="square" lIns="0" tIns="0" rIns="0" bIns="0">
            <a:spAutoFit/>
          </a:bodyPr>
          <a:lstStyle>
            <a:lvl1pPr>
              <a:lnSpc>
                <a:spcPts val="3136"/>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6"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107" indent="0">
              <a:buNone/>
              <a:defRPr/>
            </a:lvl3pPr>
            <a:lvl4pPr marL="672161" indent="0">
              <a:buNone/>
              <a:defRPr/>
            </a:lvl4pPr>
            <a:lvl5pPr marL="896214"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6" y="3151388"/>
            <a:ext cx="11306469" cy="442532"/>
          </a:xfrm>
        </p:spPr>
        <p:txBody>
          <a:bodyPr lIns="0" tIns="0" rIns="0" bIns="0"/>
          <a:lstStyle>
            <a:lvl1pPr marL="0" indent="0">
              <a:lnSpc>
                <a:spcPts val="1765"/>
              </a:lnSpc>
              <a:spcBef>
                <a:spcPts val="0"/>
              </a:spcBef>
              <a:buNone/>
              <a:defRPr sz="1371" b="0" spc="0">
                <a:solidFill>
                  <a:schemeClr val="accent3"/>
                </a:solidFill>
                <a:latin typeface="+mj-lt"/>
              </a:defRPr>
            </a:lvl1pPr>
            <a:lvl2pPr marL="0" indent="0">
              <a:lnSpc>
                <a:spcPts val="1765"/>
              </a:lnSpc>
              <a:spcBef>
                <a:spcPts val="0"/>
              </a:spcBef>
              <a:buNone/>
              <a:defRPr sz="1371" spc="0">
                <a:solidFill>
                  <a:schemeClr val="tx1"/>
                </a:solidFill>
              </a:defRPr>
            </a:lvl2pPr>
            <a:lvl3pPr marL="448107" indent="0">
              <a:buNone/>
              <a:defRPr/>
            </a:lvl3pPr>
            <a:lvl4pPr marL="672161" indent="0">
              <a:buNone/>
              <a:defRPr/>
            </a:lvl4pPr>
            <a:lvl5pPr marL="896214"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6" y="4352947"/>
            <a:ext cx="11306469" cy="361959"/>
          </a:xfrm>
        </p:spPr>
        <p:txBody>
          <a:bodyPr lIns="0" tIns="0" rIns="0" bIns="0"/>
          <a:lstStyle>
            <a:lvl1pPr marL="0" indent="0">
              <a:lnSpc>
                <a:spcPts val="1175"/>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107" indent="0">
              <a:buNone/>
              <a:defRPr/>
            </a:lvl3pPr>
            <a:lvl4pPr marL="672161"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39"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508519712"/>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147841997"/>
      </p:ext>
    </p:extLst>
  </p:cSld>
  <p:clrMapOvr>
    <a:masterClrMapping/>
  </p:clrMapOvr>
</p:sldLayout>
</file>

<file path=ppt/slideLayouts/slideLayout252.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6221709"/>
      </p:ext>
    </p:extLst>
  </p:cSld>
  <p:clrMapOvr>
    <a:masterClrMapping/>
  </p:clrMapOvr>
  <p:transition>
    <p:fade/>
  </p:transition>
</p:sldLayout>
</file>

<file path=ppt/slideLayouts/slideLayout253.xml><?xml version="1.0" encoding="utf-8"?>
<p:sldLayout xmlns:a="http://schemas.openxmlformats.org/drawingml/2006/main" xmlns:r="http://schemas.openxmlformats.org/officeDocument/2006/relationships" xmlns:p="http://schemas.openxmlformats.org/presentationml/2006/main" preserve="1" userDrawn="1">
  <p:cSld name="Walkin_CENTER SCREEN ONLY">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585947"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8904" y="585789"/>
            <a:ext cx="1113236" cy="292608"/>
          </a:xfrm>
          <a:prstGeom prst="rect">
            <a:avLst/>
          </a:prstGeom>
        </p:spPr>
      </p:pic>
    </p:spTree>
    <p:extLst>
      <p:ext uri="{BB962C8B-B14F-4D97-AF65-F5344CB8AC3E}">
        <p14:creationId xmlns:p14="http://schemas.microsoft.com/office/powerpoint/2010/main" val="4283345920"/>
      </p:ext>
    </p:extLst>
  </p:cSld>
  <p:clrMapOvr>
    <a:masterClrMapping/>
  </p:clrMapOvr>
  <p:transition>
    <p:fade/>
  </p:transition>
</p:sldLayout>
</file>

<file path=ppt/slideLayouts/slideLayout25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1621368"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1621368"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5109847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5.xml><?xml version="1.0" encoding="utf-8"?>
<p:sldLayout xmlns:a="http://schemas.openxmlformats.org/drawingml/2006/main" xmlns:r="http://schemas.openxmlformats.org/officeDocument/2006/relationships" xmlns:p="http://schemas.openxmlformats.org/presentationml/2006/main" preserve="1">
  <p:cSld name="Title Slide_Walkin_CENTER SCREEN ONLY">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B81240-6A38-443B-6A44-7E945DB8BA1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93607" y="2530647"/>
            <a:ext cx="5577840" cy="1003131"/>
          </a:xfrm>
          <a:noFill/>
        </p:spPr>
        <p:txBody>
          <a:bodyPr vert="horz" wrap="square" lIns="0" tIns="0" rIns="0" bIns="0" rtlCol="0" anchor="b" anchorCtr="0">
            <a:spAutoFit/>
          </a:bodyPr>
          <a:lstStyle>
            <a:lvl1pPr>
              <a:defRPr lang="en-US" sz="3259" dirty="0">
                <a:solidFill>
                  <a:srgbClr val="F8E3BB"/>
                </a:solidFill>
              </a:defRPr>
            </a:lvl1pPr>
          </a:lstStyle>
          <a:p>
            <a:pPr lvl="0"/>
            <a:r>
              <a:rPr lang="en-US"/>
              <a:t>Event name or </a:t>
            </a:r>
            <a:br>
              <a:rPr lang="en-US"/>
            </a:br>
            <a:r>
              <a:rPr lang="en-US"/>
              <a:t>presentation title </a:t>
            </a:r>
          </a:p>
        </p:txBody>
      </p:sp>
      <p:sp>
        <p:nvSpPr>
          <p:cNvPr id="5" name="Text Placeholder 4"/>
          <p:cNvSpPr>
            <a:spLocks noGrp="1"/>
          </p:cNvSpPr>
          <p:nvPr>
            <p:ph type="body" sz="quarter" idx="12" hasCustomPrompt="1"/>
          </p:nvPr>
        </p:nvSpPr>
        <p:spPr bwMode="white">
          <a:xfrm>
            <a:off x="593607" y="3962401"/>
            <a:ext cx="5577840" cy="225698"/>
          </a:xfrm>
          <a:noFill/>
        </p:spPr>
        <p:txBody>
          <a:bodyPr wrap="square" lIns="0" tIns="0" rIns="0" bIns="0">
            <a:spAutoFit/>
          </a:bodyPr>
          <a:lstStyle>
            <a:lvl1pPr marL="0" indent="0">
              <a:spcBef>
                <a:spcPts val="0"/>
              </a:spcBef>
              <a:buNone/>
              <a:defRPr sz="1467"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0CD5FF5-1115-3AF7-6411-80851536A88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93608" y="585789"/>
            <a:ext cx="1113236" cy="292608"/>
          </a:xfrm>
          <a:prstGeom prst="rect">
            <a:avLst/>
          </a:prstGeom>
        </p:spPr>
      </p:pic>
    </p:spTree>
    <p:extLst>
      <p:ext uri="{BB962C8B-B14F-4D97-AF65-F5344CB8AC3E}">
        <p14:creationId xmlns:p14="http://schemas.microsoft.com/office/powerpoint/2010/main" val="823738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119">
          <p15:clr>
            <a:srgbClr val="5ACBF0"/>
          </p15:clr>
        </p15:guide>
        <p15:guide id="4" orient="horz" pos="6336">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1621367" y="3032211"/>
            <a:ext cx="9144000" cy="501565"/>
          </a:xfrm>
          <a:noFill/>
        </p:spPr>
        <p:txBody>
          <a:bodyPr lIns="0" tIns="0" rIns="0" bIns="0" anchor="b" anchorCtr="0">
            <a:spAutoFit/>
          </a:bodyPr>
          <a:lstStyle>
            <a:lvl1pPr>
              <a:defRPr sz="3259" spc="-41"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1621367" y="3962402"/>
            <a:ext cx="9144000" cy="200676"/>
          </a:xfrm>
          <a:noFill/>
        </p:spPr>
        <p:txBody>
          <a:bodyPr wrap="square" lIns="0" tIns="0" rIns="0" bIns="0">
            <a:spAutoFit/>
          </a:bodyPr>
          <a:lstStyle>
            <a:lvl1pPr marL="0" indent="0">
              <a:spcBef>
                <a:spcPts val="0"/>
              </a:spcBef>
              <a:buNone/>
              <a:defRPr sz="1304" spc="0" baseline="0">
                <a:solidFill>
                  <a:schemeClr val="tx1"/>
                </a:solidFill>
                <a:latin typeface="+mn-lt"/>
                <a:cs typeface="Segoe UI" panose="020B0502040204020203" pitchFamily="34" charset="0"/>
              </a:defRPr>
            </a:lvl1pPr>
          </a:lstStyle>
          <a:p>
            <a:pPr lvl="0"/>
            <a:r>
              <a:rPr lang="en-US"/>
              <a:t>Speaker name or subtitle text</a:t>
            </a:r>
          </a:p>
        </p:txBody>
      </p:sp>
      <p:pic>
        <p:nvPicPr>
          <p:cNvPr id="3" name="MS logo white - EMF" descr="Microsoft logo white text version">
            <a:extLst>
              <a:ext uri="{FF2B5EF4-FFF2-40B4-BE49-F238E27FC236}">
                <a16:creationId xmlns:a16="http://schemas.microsoft.com/office/drawing/2014/main" id="{FCEC5707-483C-6137-56E7-02CC348DE27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2946677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535">
          <p15:clr>
            <a:srgbClr val="5ACBF0"/>
          </p15:clr>
        </p15:guide>
        <p15:guide id="2" orient="horz" pos="7322">
          <p15:clr>
            <a:srgbClr val="5ACBF0"/>
          </p15:clr>
        </p15:guide>
        <p15:guide id="3" pos="22075">
          <p15:clr>
            <a:srgbClr val="5ACBF0"/>
          </p15:clr>
        </p15:guide>
        <p15:guide id="4" orient="horz" pos="6336">
          <p15:clr>
            <a:srgbClr val="FBAE40"/>
          </p15:clr>
        </p15:guide>
      </p15:sldGuideLst>
    </p:ext>
  </p:extLst>
</p:sldLayout>
</file>

<file path=ppt/slideLayouts/slideLayout257.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1610783" y="1435100"/>
            <a:ext cx="8968746" cy="131445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81962363"/>
      </p:ext>
    </p:extLst>
  </p:cSld>
  <p:clrMapOvr>
    <a:masterClrMapping/>
  </p:clrMapOvr>
  <p:transition>
    <p:fade/>
  </p:transition>
  <p:extLst>
    <p:ext uri="{DCECCB84-F9BA-43D5-87BE-67443E8EF086}">
      <p15:sldGuideLst xmlns:p15="http://schemas.microsoft.com/office/powerpoint/2012/main">
        <p15:guide id="2" orient="horz" pos="3731">
          <p15:clr>
            <a:srgbClr val="5ACBF0"/>
          </p15:clr>
        </p15:guide>
        <p15:guide id="3" orient="horz" pos="845">
          <p15:clr>
            <a:srgbClr val="5ACBF0"/>
          </p15:clr>
        </p15:guide>
        <p15:guide id="5" orient="horz" pos="2652">
          <p15:clr>
            <a:srgbClr val="5ACBF0"/>
          </p15:clr>
        </p15:guide>
      </p15:sldGuideLst>
    </p:ext>
  </p:extLst>
</p:sldLayout>
</file>

<file path=ppt/slideLayouts/slideLayout258.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a:xfrm>
            <a:off x="1614846" y="457202"/>
            <a:ext cx="8968487" cy="451460"/>
          </a:xfrm>
        </p:spPr>
        <p:txBody>
          <a:bodyPr/>
          <a:lstStyle/>
          <a:p>
            <a:r>
              <a:rPr lang="en-US"/>
              <a:t>Click to edit Master title style</a:t>
            </a:r>
          </a:p>
        </p:txBody>
      </p:sp>
      <p:sp>
        <p:nvSpPr>
          <p:cNvPr id="4" name="Text Placeholder 3"/>
          <p:cNvSpPr>
            <a:spLocks noGrp="1"/>
          </p:cNvSpPr>
          <p:nvPr>
            <p:ph type="body" sz="quarter" idx="10"/>
          </p:nvPr>
        </p:nvSpPr>
        <p:spPr>
          <a:xfrm>
            <a:off x="1612974" y="1434371"/>
            <a:ext cx="8968487" cy="1314456"/>
          </a:xfrm>
        </p:spPr>
        <p:txBody>
          <a:bodyPr wrap="square">
            <a:spAutoFit/>
          </a:bodyPr>
          <a:lstStyle>
            <a:lvl1pPr marL="0" indent="0">
              <a:buNone/>
              <a:defRPr/>
            </a:lvl1pPr>
            <a:lvl2pPr marL="186225" indent="0">
              <a:buNone/>
              <a:defRPr/>
            </a:lvl2pPr>
            <a:lvl3pPr marL="372450" indent="0">
              <a:buNone/>
              <a:defRPr/>
            </a:lvl3pPr>
            <a:lvl4pPr marL="558675" indent="0">
              <a:buNone/>
              <a:defRPr/>
            </a:lvl4pPr>
            <a:lvl5pPr marL="744901"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11354827"/>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2655">
          <p15:clr>
            <a:srgbClr val="5ACBF0"/>
          </p15:clr>
        </p15:guide>
        <p15:guide id="4" orient="horz" pos="3731">
          <p15:clr>
            <a:srgbClr val="5ACBF0"/>
          </p15:clr>
        </p15:guide>
      </p15:sldGuideLst>
    </p:ext>
  </p:extLst>
</p:sldLayout>
</file>

<file path=ppt/slideLayouts/slideLayout259.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1610784"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92587" y="1435100"/>
            <a:ext cx="4191001" cy="131445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65667471"/>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43">
          <p15:clr>
            <a:srgbClr val="5ACBF0"/>
          </p15:clr>
        </p15:guide>
        <p15:guide id="3" orient="horz" pos="2652">
          <p15:clr>
            <a:srgbClr val="5ACBF0"/>
          </p15:clr>
        </p15:guide>
        <p15:guide id="4" pos="13176">
          <p15:clr>
            <a:srgbClr val="5ACBF0"/>
          </p15:clr>
        </p15:guide>
        <p15:guide id="5" pos="14487">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91869532"/>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260.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lstStyle/>
          <a:p>
            <a:r>
              <a:rPr lang="en-US"/>
              <a:t>Click to edit Master title style</a:t>
            </a:r>
          </a:p>
        </p:txBody>
      </p:sp>
      <p:sp>
        <p:nvSpPr>
          <p:cNvPr id="4" name="Text Placeholder 3"/>
          <p:cNvSpPr>
            <a:spLocks noGrp="1"/>
          </p:cNvSpPr>
          <p:nvPr>
            <p:ph type="body" sz="quarter" idx="10"/>
          </p:nvPr>
        </p:nvSpPr>
        <p:spPr>
          <a:xfrm>
            <a:off x="1610784"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2587" y="1435100"/>
            <a:ext cx="4191001" cy="1314456"/>
          </a:xfrm>
        </p:spPr>
        <p:txBody>
          <a:bodyPr wrap="square">
            <a:spAutoFit/>
          </a:bodyPr>
          <a:lstStyle>
            <a:lvl1pPr marL="0" indent="0">
              <a:spcBef>
                <a:spcPts val="997"/>
              </a:spcBef>
              <a:buClr>
                <a:schemeClr val="tx1"/>
              </a:buClr>
              <a:buFont typeface="Wingdings" panose="05000000000000000000" pitchFamily="2" charset="2"/>
              <a:buNone/>
              <a:defRPr sz="2281" b="0">
                <a:latin typeface="Segoe UI" panose="020B0502040204020203" pitchFamily="34" charset="0"/>
                <a:cs typeface="Segoe UI" panose="020B0502040204020203" pitchFamily="34" charset="0"/>
              </a:defRPr>
            </a:lvl1pPr>
            <a:lvl2pPr marL="208211" indent="0">
              <a:buFont typeface="Wingdings" panose="05000000000000000000" pitchFamily="2" charset="2"/>
              <a:buNone/>
              <a:defRPr sz="1629" b="0"/>
            </a:lvl2pPr>
            <a:lvl3pPr marL="367277" indent="0">
              <a:buFont typeface="Wingdings" panose="05000000000000000000" pitchFamily="2" charset="2"/>
              <a:buNone/>
              <a:tabLst/>
              <a:defRPr sz="1304" b="0"/>
            </a:lvl3pPr>
            <a:lvl4pPr marL="531518" indent="0">
              <a:buFont typeface="Wingdings" panose="05000000000000000000" pitchFamily="2" charset="2"/>
              <a:buNone/>
              <a:defRPr sz="1141" b="0"/>
            </a:lvl4pPr>
            <a:lvl5pPr marL="695758" indent="0">
              <a:buFont typeface="Wingdings" panose="05000000000000000000" pitchFamily="2" charset="2"/>
              <a:buNone/>
              <a:tabLst/>
              <a:defRPr sz="1141"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014937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731">
          <p15:clr>
            <a:srgbClr val="5ACBF0"/>
          </p15:clr>
        </p15:guide>
        <p15:guide id="3" orient="horz" pos="2652">
          <p15:clr>
            <a:srgbClr val="5ACBF0"/>
          </p15:clr>
        </p15:guide>
        <p15:guide id="4" pos="13161">
          <p15:clr>
            <a:srgbClr val="5ACBF0"/>
          </p15:clr>
        </p15:guide>
        <p15:guide id="5" pos="14487">
          <p15:clr>
            <a:srgbClr val="5ACBF0"/>
          </p15:clr>
        </p15:guide>
      </p15:sldGuideLst>
    </p:ext>
  </p:extLst>
</p:sldLayout>
</file>

<file path=ppt/slideLayouts/slideLayout261.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1614847" y="457202"/>
            <a:ext cx="8968740" cy="451460"/>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1610784"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1610784"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43157" indent="-124150">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87042" y="1436690"/>
            <a:ext cx="4191001"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87042" y="2084388"/>
            <a:ext cx="4191001" cy="1264225"/>
          </a:xfrm>
        </p:spPr>
        <p:txBody>
          <a:bodyPr>
            <a:spAutoFit/>
          </a:bodyPr>
          <a:lstStyle>
            <a:lvl1pPr marL="139669" indent="-139669">
              <a:defRPr lang="en-US" sz="1955" dirty="0"/>
            </a:lvl1pPr>
            <a:lvl2pPr marL="279337" indent="-139669">
              <a:defRPr lang="en-US" dirty="0"/>
            </a:lvl2pPr>
            <a:lvl3pPr marL="419007" indent="-139669">
              <a:defRPr lang="en-US" dirty="0"/>
            </a:lvl3pPr>
            <a:lvl4pPr marL="558675" indent="-111218">
              <a:defRPr lang="en-US" dirty="0"/>
            </a:lvl4pPr>
            <a:lvl5pPr marL="646615" indent="-9828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00452052"/>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2.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2"/>
            <a:ext cx="11018521" cy="451460"/>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4"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351121"/>
          </a:xfrm>
        </p:spPr>
        <p:txBody>
          <a:bodyPr anchor="t"/>
          <a:lstStyle>
            <a:lvl1pPr marL="0" indent="0">
              <a:spcBef>
                <a:spcPts val="0"/>
              </a:spcBef>
              <a:buNone/>
              <a:defRPr sz="2281">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2" y="2081211"/>
            <a:ext cx="5214937" cy="1264225"/>
          </a:xfrm>
        </p:spPr>
        <p:txBody>
          <a:bodyPr/>
          <a:lstStyle>
            <a:lvl1pPr>
              <a:defRPr sz="1955"/>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1956796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3846">
          <p15:clr>
            <a:srgbClr val="5ACBF0"/>
          </p15:clr>
        </p15:guide>
        <p15:guide id="4" pos="13161">
          <p15:clr>
            <a:srgbClr val="5ACBF0"/>
          </p15:clr>
        </p15:guide>
        <p15:guide id="5" pos="14487">
          <p15:clr>
            <a:srgbClr val="5ACBF0"/>
          </p15:clr>
        </p15:guide>
        <p15:guide id="7" orient="horz" pos="2655">
          <p15:clr>
            <a:srgbClr val="5ACBF0"/>
          </p15:clr>
        </p15:guide>
      </p15:sldGuideLst>
    </p:ext>
  </p:extLst>
</p:sldLayout>
</file>

<file path=ppt/slideLayouts/slideLayout263.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160910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1609109" y="2390775"/>
            <a:ext cx="2658624" cy="1434786"/>
          </a:xfrm>
        </p:spPr>
        <p:txBody>
          <a:bodyPr wrap="square">
            <a:spAutoFit/>
          </a:bodyPr>
          <a:lstStyle>
            <a:lvl1pPr marL="143549" indent="-143549">
              <a:defRPr lang="en-US" sz="1629" dirty="0"/>
            </a:lvl1pPr>
            <a:lvl2pPr marL="262526" indent="-122857">
              <a:defRPr lang="en-US" sz="1467" dirty="0"/>
            </a:lvl2pPr>
            <a:lvl3pPr marL="380209" indent="-112511">
              <a:defRPr lang="en-US" dirty="0"/>
            </a:lvl3pPr>
            <a:lvl4pPr marL="484962" indent="-104752">
              <a:defRPr lang="en-US" dirty="0"/>
            </a:lvl4pPr>
            <a:lvl5pPr marL="596179" indent="-995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766688"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766688" y="2384136"/>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7924269" y="1438276"/>
            <a:ext cx="2658624" cy="551609"/>
          </a:xfrm>
        </p:spPr>
        <p:txBody>
          <a:bodyPr anchor="t"/>
          <a:lstStyle>
            <a:lvl1pPr marL="0" indent="0">
              <a:spcBef>
                <a:spcPts val="0"/>
              </a:spcBef>
              <a:buNone/>
              <a:defRPr sz="1792">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7924269" y="2390775"/>
            <a:ext cx="2658624" cy="1434786"/>
          </a:xfrm>
        </p:spPr>
        <p:txBody>
          <a:bodyPr wrap="square">
            <a:spAutoFit/>
          </a:bodyPr>
          <a:lstStyle>
            <a:lvl1pPr marL="143549" indent="-143549">
              <a:defRPr lang="en-US" sz="1629" dirty="0"/>
            </a:lvl1pPr>
            <a:lvl2pPr marL="324601" indent="-138376">
              <a:defRPr lang="en-US" sz="1467" dirty="0"/>
            </a:lvl2pPr>
            <a:lvl3pPr marL="452631" indent="-128030">
              <a:defRPr lang="en-US" dirty="0"/>
            </a:lvl3pPr>
            <a:lvl4pPr marL="558675" indent="-111218">
              <a:defRPr lang="en-US" dirty="0"/>
            </a:lvl4pPr>
            <a:lvl5pPr marL="651788" indent="-9052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06861912"/>
      </p:ext>
    </p:extLst>
  </p:cSld>
  <p:clrMapOvr>
    <a:masterClrMapping/>
  </p:clrMapOvr>
  <p:transition>
    <p:fade/>
  </p:transition>
  <p:extLst>
    <p:ext uri="{DCECCB84-F9BA-43D5-87BE-67443E8EF086}">
      <p15:sldGuideLst xmlns:p15="http://schemas.microsoft.com/office/powerpoint/2012/main">
        <p15:guide id="3" orient="horz" pos="4418">
          <p15:clr>
            <a:srgbClr val="5ACBF0"/>
          </p15:clr>
        </p15:guide>
        <p15:guide id="4" orient="horz" pos="2658">
          <p15:clr>
            <a:srgbClr val="5ACBF0"/>
          </p15:clr>
        </p15:guide>
        <p15:guide id="5" orient="horz" pos="845">
          <p15:clr>
            <a:srgbClr val="5ACBF0"/>
          </p15:clr>
        </p15:guide>
        <p15:guide id="6" pos="9672">
          <p15:clr>
            <a:srgbClr val="5ACBF0"/>
          </p15:clr>
        </p15:guide>
        <p15:guide id="7" pos="10776">
          <p15:clr>
            <a:srgbClr val="5ACBF0"/>
          </p15:clr>
        </p15:guide>
        <p15:guide id="8" pos="16848">
          <p15:clr>
            <a:srgbClr val="5ACBF0"/>
          </p15:clr>
        </p15:guide>
        <p15:guide id="9" pos="17952">
          <p15:clr>
            <a:srgbClr val="5ACBF0"/>
          </p15:clr>
        </p15:guide>
      </p15:sldGuideLst>
    </p:ext>
  </p:extLst>
</p:sldLayout>
</file>

<file path=ppt/slideLayouts/slideLayout264.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1609108"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913876"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9142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19937" y="1438277"/>
            <a:ext cx="2062182"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19408" y="228311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8524704" y="1438277"/>
            <a:ext cx="2063474" cy="501565"/>
          </a:xfrm>
        </p:spPr>
        <p:txBody>
          <a:bodyPr anchor="t"/>
          <a:lstStyle>
            <a:lvl1pPr marL="0" indent="0">
              <a:spcBef>
                <a:spcPts val="0"/>
              </a:spcBef>
              <a:buNone/>
              <a:defRPr sz="162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8524558" y="2276476"/>
            <a:ext cx="2062182" cy="1354566"/>
          </a:xfrm>
        </p:spPr>
        <p:txBody>
          <a:bodyPr wrap="square">
            <a:spAutoFit/>
          </a:bodyPr>
          <a:lstStyle>
            <a:lvl1pPr marL="115098" indent="-115098">
              <a:defRPr lang="en-US" sz="1467" dirty="0"/>
            </a:lvl1pPr>
            <a:lvl2pPr marL="232781" indent="-102166">
              <a:defRPr lang="en-US" sz="1304" dirty="0"/>
            </a:lvl2pPr>
            <a:lvl3pPr marL="356931" indent="-108631">
              <a:defRPr lang="en-US" dirty="0"/>
            </a:lvl3pPr>
            <a:lvl4pPr marL="461684" indent="-93113">
              <a:defRPr lang="en-US" dirty="0"/>
            </a:lvl4pPr>
            <a:lvl5pPr marL="558675" indent="-8923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40266323"/>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8352">
          <p15:clr>
            <a:srgbClr val="5ACBF0"/>
          </p15:clr>
        </p15:guide>
        <p15:guide id="7" pos="8856">
          <p15:clr>
            <a:srgbClr val="5ACBF0"/>
          </p15:clr>
        </p15:guide>
        <p15:guide id="8" pos="13584">
          <p15:clr>
            <a:srgbClr val="5ACBF0"/>
          </p15:clr>
        </p15:guide>
        <p15:guide id="9" pos="14088">
          <p15:clr>
            <a:srgbClr val="5ACBF0"/>
          </p15:clr>
        </p15:guide>
        <p15:guide id="10" pos="18816">
          <p15:clr>
            <a:srgbClr val="5ACBF0"/>
          </p15:clr>
        </p15:guide>
        <p15:guide id="11" pos="19320">
          <p15:clr>
            <a:srgbClr val="5ACBF0"/>
          </p15:clr>
        </p15:guide>
        <p15:guide id="12" orient="horz" pos="4212">
          <p15:clr>
            <a:srgbClr val="5ACBF0"/>
          </p15:clr>
        </p15:guide>
      </p15:sldGuideLst>
    </p:ext>
  </p:extLst>
</p:sldLayout>
</file>

<file path=ppt/slideLayouts/slideLayout265.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1609108" y="457202"/>
            <a:ext cx="8973785" cy="451460"/>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160910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1609108"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45227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5227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295434"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295434" y="2283116"/>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138598"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138598"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8981761" y="1438277"/>
            <a:ext cx="1601132" cy="401353"/>
          </a:xfrm>
        </p:spPr>
        <p:txBody>
          <a:bodyPr anchor="t"/>
          <a:lstStyle>
            <a:lvl1pPr marL="0" indent="0">
              <a:spcBef>
                <a:spcPts val="0"/>
              </a:spcBef>
              <a:buNone/>
              <a:defRPr sz="1304">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8981761" y="2276475"/>
            <a:ext cx="1601132" cy="1159044"/>
          </a:xfrm>
        </p:spPr>
        <p:txBody>
          <a:bodyPr wrap="square">
            <a:spAutoFit/>
          </a:bodyPr>
          <a:lstStyle>
            <a:lvl1pPr marL="115098" indent="-115098">
              <a:defRPr lang="en-US" sz="1222" dirty="0"/>
            </a:lvl1pPr>
            <a:lvl2pPr marL="232781" indent="-102166">
              <a:defRPr lang="en-US" sz="1141" dirty="0"/>
            </a:lvl2pPr>
            <a:lvl3pPr marL="356931" indent="-108631">
              <a:defRPr lang="en-US" sz="1141" dirty="0"/>
            </a:lvl3pPr>
            <a:lvl4pPr marL="461684" indent="-93113">
              <a:defRPr lang="en-US" sz="977" dirty="0"/>
            </a:lvl4pPr>
            <a:lvl5pPr marL="558675" indent="-89234">
              <a:defRPr lang="en-US" sz="977"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31530888"/>
      </p:ext>
    </p:extLst>
  </p:cSld>
  <p:clrMapOvr>
    <a:masterClrMapping/>
  </p:clrMapOvr>
  <p:transition>
    <p:fade/>
  </p:transition>
  <p:extLst>
    <p:ext uri="{DCECCB84-F9BA-43D5-87BE-67443E8EF086}">
      <p15:sldGuideLst xmlns:p15="http://schemas.microsoft.com/office/powerpoint/2012/main">
        <p15:guide id="4" orient="horz" pos="2658">
          <p15:clr>
            <a:srgbClr val="5ACBF0"/>
          </p15:clr>
        </p15:guide>
        <p15:guide id="5" orient="horz" pos="845">
          <p15:clr>
            <a:srgbClr val="5ACBF0"/>
          </p15:clr>
        </p15:guide>
        <p15:guide id="6" pos="7320">
          <p15:clr>
            <a:srgbClr val="5ACBF0"/>
          </p15:clr>
        </p15:guide>
        <p15:guide id="7" pos="7824">
          <p15:clr>
            <a:srgbClr val="5ACBF0"/>
          </p15:clr>
        </p15:guide>
        <p15:guide id="8" pos="11496">
          <p15:clr>
            <a:srgbClr val="5ACBF0"/>
          </p15:clr>
        </p15:guide>
        <p15:guide id="9" pos="12000">
          <p15:clr>
            <a:srgbClr val="5ACBF0"/>
          </p15:clr>
        </p15:guide>
        <p15:guide id="10" pos="15672">
          <p15:clr>
            <a:srgbClr val="5ACBF0"/>
          </p15:clr>
        </p15:guide>
        <p15:guide id="11" pos="19848">
          <p15:clr>
            <a:srgbClr val="5ACBF0"/>
          </p15:clr>
        </p15:guide>
        <p15:guide id="12" orient="horz" pos="4212">
          <p15:clr>
            <a:srgbClr val="5ACBF0"/>
          </p15:clr>
        </p15:guide>
        <p15:guide id="13" pos="16176">
          <p15:clr>
            <a:srgbClr val="5ACBF0"/>
          </p15:clr>
        </p15:guide>
        <p15:guide id="14" pos="20352">
          <p15:clr>
            <a:srgbClr val="5ACBF0"/>
          </p15:clr>
        </p15:guide>
      </p15:sldGuideLst>
    </p:ext>
  </p:extLst>
</p:sldLayout>
</file>

<file path=ppt/slideLayouts/slideLayout2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6" y="457202"/>
            <a:ext cx="8968487" cy="451460"/>
          </a:xfrm>
        </p:spPr>
        <p:txBody>
          <a:bodyPr/>
          <a:lstStyle/>
          <a:p>
            <a:r>
              <a:rPr lang="en-US"/>
              <a:t>Click to edit Master title style</a:t>
            </a:r>
          </a:p>
        </p:txBody>
      </p:sp>
    </p:spTree>
    <p:extLst>
      <p:ext uri="{BB962C8B-B14F-4D97-AF65-F5344CB8AC3E}">
        <p14:creationId xmlns:p14="http://schemas.microsoft.com/office/powerpoint/2010/main" val="35252974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67.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1614849" y="2977542"/>
            <a:ext cx="4127692" cy="902918"/>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03825903"/>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30" orient="horz" pos="845">
          <p15:clr>
            <a:srgbClr val="5ACBF0"/>
          </p15:clr>
        </p15:guide>
        <p15:guide id="32" orient="horz" pos="6336">
          <p15:clr>
            <a:srgbClr val="5ACBF0"/>
          </p15:clr>
        </p15:guide>
        <p15:guide id="33" pos="10715">
          <p15:clr>
            <a:srgbClr val="5ACBF0"/>
          </p15:clr>
        </p15:guide>
        <p15:guide id="34" pos="12011">
          <p15:clr>
            <a:srgbClr val="5ACBF0"/>
          </p15:clr>
        </p15:guide>
      </p15:sldGuideLst>
    </p:ext>
  </p:extLst>
</p:sldLayout>
</file>

<file path=ppt/slideLayouts/slideLayout268.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1621367" y="457201"/>
            <a:ext cx="5508419" cy="314155"/>
          </a:xfrm>
        </p:spPr>
        <p:txBody>
          <a:bodyPr tIns="64008"/>
          <a:lstStyle>
            <a:lvl1pPr>
              <a:defRPr sz="162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999145531"/>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6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guide id="31" pos="13824">
          <p15:clr>
            <a:srgbClr val="5ACBF0"/>
          </p15:clr>
        </p15:guide>
      </p15:sldGuideLst>
    </p:ext>
  </p:extLst>
</p:sldLayout>
</file>

<file path=ppt/slideLayouts/slideLayout26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1604264" y="2221282"/>
            <a:ext cx="3147213" cy="902918"/>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1600201" y="3535542"/>
            <a:ext cx="3147213" cy="275804"/>
          </a:xfrm>
        </p:spPr>
        <p:txBody>
          <a:bodyPr/>
          <a:lstStyle>
            <a:lvl1pPr marL="0" indent="0">
              <a:buNone/>
              <a:defRPr sz="1792">
                <a:latin typeface="+mn-lt"/>
              </a:defRPr>
            </a:lvl1pPr>
            <a:lvl2pPr marL="186225" indent="0">
              <a:buNone/>
              <a:defRPr/>
            </a:lvl2pPr>
            <a:lvl3pPr marL="372450" indent="0">
              <a:buNone/>
              <a:defRPr/>
            </a:lvl3pPr>
            <a:lvl4pPr marL="539277" indent="0">
              <a:buNone/>
              <a:defRPr/>
            </a:lvl4pPr>
            <a:lvl5pPr marL="697051" indent="0">
              <a:buNone/>
              <a:defRPr/>
            </a:lvl5pPr>
          </a:lstStyle>
          <a:p>
            <a:pPr lvl="0"/>
            <a:r>
              <a:rPr lang="en-US"/>
              <a:t>Click to edit Master text styles</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8ACECAD-6151-1A30-7B4E-5150D806E7B0}"/>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3703160143"/>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7" orient="horz" pos="5773">
          <p15:clr>
            <a:srgbClr val="5ACBF0"/>
          </p15:clr>
        </p15:guide>
        <p15:guide id="8" orient="horz" pos="6530">
          <p15:clr>
            <a:srgbClr val="5ACBF0"/>
          </p15:clr>
        </p15:guide>
        <p15:guide id="10" pos="13425">
          <p15:clr>
            <a:srgbClr val="C35EA4"/>
          </p15:clr>
        </p15:guide>
        <p15:guide id="11" pos="10776">
          <p15:clr>
            <a:srgbClr val="5ACBF0"/>
          </p15:clr>
        </p15:guide>
        <p15:guide id="12" pos="12756">
          <p15:clr>
            <a:srgbClr val="A4A3A4"/>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13830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27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1608667" y="2975955"/>
            <a:ext cx="3139547" cy="902918"/>
          </a:xfrm>
        </p:spPr>
        <p:txBody>
          <a:bodyPr anchor="ctr"/>
          <a:lstStyle/>
          <a:p>
            <a:r>
              <a:rPr lang="en-US"/>
              <a:t>Click to edit Master title style</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0E8B2D68-9874-6455-F446-CE7A691C6143}"/>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157937239"/>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5" orient="horz" pos="6336">
          <p15:clr>
            <a:srgbClr val="5ACBF0"/>
          </p15:clr>
        </p15:guide>
        <p15:guide id="6" pos="10768">
          <p15:clr>
            <a:srgbClr val="5ACBF0"/>
          </p15:clr>
        </p15:guide>
        <p15:guide id="7" pos="13422">
          <p15:clr>
            <a:srgbClr val="C35EA4"/>
          </p15:clr>
        </p15:guide>
        <p15:guide id="8" pos="12759">
          <p15:clr>
            <a:srgbClr val="A4A3A4"/>
          </p15:clr>
        </p15:guide>
      </p15:sldGuideLst>
    </p:ext>
  </p:extLst>
</p:sldLayout>
</file>

<file path=ppt/slideLayouts/slideLayout27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1608667" y="2979738"/>
            <a:ext cx="3142722" cy="702242"/>
          </a:xfrm>
        </p:spPr>
        <p:txBody>
          <a:bodyPr anchor="t"/>
          <a:lstStyle>
            <a:lvl1pPr>
              <a:defRPr sz="2281"/>
            </a:lvl1pPr>
          </a:lstStyle>
          <a:p>
            <a:r>
              <a:rPr lang="en-US"/>
              <a:t>Square photo layout with smaller text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
        <p:nvSpPr>
          <p:cNvPr id="2" name="Picture Placeholder" descr="This photo is a 'placeholder' only. Drag or drop your photo here, or click and tap the center to insert a photo.">
            <a:extLst>
              <a:ext uri="{FF2B5EF4-FFF2-40B4-BE49-F238E27FC236}">
                <a16:creationId xmlns:a16="http://schemas.microsoft.com/office/drawing/2014/main" id="{8392CA2F-4C99-C9DB-9977-08B943EBCA55}"/>
              </a:ext>
            </a:extLst>
          </p:cNvPr>
          <p:cNvSpPr>
            <a:spLocks noGrp="1"/>
          </p:cNvSpPr>
          <p:nvPr>
            <p:ph type="pic" sz="quarter" idx="11" hasCustomPrompt="1"/>
          </p:nvPr>
        </p:nvSpPr>
        <p:spPr bwMode="ltGray">
          <a:xfrm>
            <a:off x="5460999" y="2"/>
            <a:ext cx="5598583" cy="6870989"/>
          </a:xfrm>
          <a:blipFill>
            <a:blip r:embed="rId2"/>
            <a:stretch>
              <a:fillRect/>
            </a:stretch>
          </a:blipFill>
        </p:spPr>
        <p:txBody>
          <a:bodyPr lIns="0" tIns="2377440" rIns="0" anchor="t" anchorCtr="0">
            <a:noAutofit/>
          </a:bodyPr>
          <a:lstStyle>
            <a:lvl1pPr marL="0" indent="0" algn="ctr">
              <a:lnSpc>
                <a:spcPct val="100000"/>
              </a:lnSpc>
              <a:buNone/>
              <a:defRPr sz="3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Tree>
    <p:extLst>
      <p:ext uri="{BB962C8B-B14F-4D97-AF65-F5344CB8AC3E}">
        <p14:creationId xmlns:p14="http://schemas.microsoft.com/office/powerpoint/2010/main" val="1918706527"/>
      </p:ext>
    </p:extLst>
  </p:cSld>
  <p:clrMapOvr>
    <a:masterClrMapping/>
  </p:clrMapOvr>
  <p:transition>
    <p:fade/>
  </p:transition>
  <p:extLst>
    <p:ext uri="{DCECCB84-F9BA-43D5-87BE-67443E8EF086}">
      <p15:sldGuideLst xmlns:p15="http://schemas.microsoft.com/office/powerpoint/2012/main">
        <p15:guide id="2" pos="12096">
          <p15:clr>
            <a:srgbClr val="5ACBF0"/>
          </p15:clr>
        </p15:guide>
        <p15:guide id="3" orient="horz" pos="5506">
          <p15:clr>
            <a:srgbClr val="5ACBF0"/>
          </p15:clr>
        </p15:guide>
        <p15:guide id="4" pos="13431">
          <p15:clr>
            <a:srgbClr val="C35EA4"/>
          </p15:clr>
        </p15:guide>
        <p15:guide id="5" pos="10776">
          <p15:clr>
            <a:srgbClr val="5ACBF0"/>
          </p15:clr>
        </p15:guide>
        <p15:guide id="6" pos="12768">
          <p15:clr>
            <a:srgbClr val="A4A3A4"/>
          </p15:clr>
        </p15:guide>
      </p15:sldGuideLst>
    </p:ext>
  </p:extLst>
</p:sldLayout>
</file>

<file path=ppt/slideLayouts/slideLayout272.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1132417" y="3657600"/>
            <a:ext cx="9927167"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93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35364137"/>
      </p:ext>
    </p:extLst>
  </p:cSld>
  <p:clrMapOvr>
    <a:masterClrMapping/>
  </p:clrMapOvr>
  <p:transition>
    <p:fade/>
  </p:transition>
  <p:extLst>
    <p:ext uri="{DCECCB84-F9BA-43D5-87BE-67443E8EF086}">
      <p15:sldGuideLst xmlns:p15="http://schemas.microsoft.com/office/powerpoint/2012/main">
        <p15:guide id="1" orient="horz" pos="6758">
          <p15:clr>
            <a:srgbClr val="5ACBF0"/>
          </p15:clr>
        </p15:guide>
      </p15:sldGuideLst>
    </p:ext>
  </p:extLst>
</p:sldLayout>
</file>

<file path=ppt/slideLayouts/slideLayout273.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132417" y="0"/>
            <a:ext cx="453686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423085502"/>
      </p:ext>
    </p:extLst>
  </p:cSld>
  <p:clrMapOvr>
    <a:masterClrMapping/>
  </p:clrMapOvr>
  <p:transition>
    <p:fade/>
  </p:transition>
  <p:extLst>
    <p:ext uri="{DCECCB84-F9BA-43D5-87BE-67443E8EF086}">
      <p15:sldGuideLst xmlns:p15="http://schemas.microsoft.com/office/powerpoint/2012/main">
        <p15:guide id="7" pos="12874">
          <p15:clr>
            <a:srgbClr val="5ACBF0"/>
          </p15:clr>
        </p15:guide>
        <p15:guide id="8" orient="horz" pos="6336">
          <p15:clr>
            <a:srgbClr val="5ACBF0"/>
          </p15:clr>
        </p15:guide>
      </p15:sldGuideLst>
    </p:ext>
  </p:extLst>
</p:sldLayout>
</file>

<file path=ppt/slideLayouts/slideLayout274.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1132417" y="0"/>
            <a:ext cx="9927167" cy="6858000"/>
          </a:xfrm>
          <a:blipFill>
            <a:blip r:embed="rId2"/>
            <a:stretch>
              <a:fillRect/>
            </a:stretch>
          </a:blipFill>
        </p:spPr>
        <p:txBody>
          <a:bodyPr wrap="none" bIns="1554480" anchor="ctr">
            <a:noAutofit/>
          </a:bodyPr>
          <a:lstStyle>
            <a:lvl1pPr marL="0" indent="0" algn="ctr">
              <a:buNone/>
              <a:defRPr sz="1141"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7049295" y="0"/>
            <a:ext cx="4010289"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93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98813" y="-203944"/>
            <a:ext cx="328169" cy="250720"/>
          </a:xfrm>
          <a:prstGeom prst="rect">
            <a:avLst/>
          </a:prstGeom>
          <a:noFill/>
        </p:spPr>
        <p:txBody>
          <a:bodyPr wrap="squar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76388305"/>
      </p:ext>
    </p:extLst>
  </p:cSld>
  <p:clrMapOvr>
    <a:masterClrMapping/>
  </p:clrMapOvr>
  <p:transition>
    <p:fade/>
  </p:transition>
  <p:extLst>
    <p:ext uri="{DCECCB84-F9BA-43D5-87BE-67443E8EF086}">
      <p15:sldGuideLst xmlns:p15="http://schemas.microsoft.com/office/powerpoint/2012/main">
        <p15:guide id="7" pos="14777">
          <p15:clr>
            <a:srgbClr val="5ACBF0"/>
          </p15:clr>
        </p15:guide>
        <p15:guide id="8" orient="horz" pos="6336">
          <p15:clr>
            <a:srgbClr val="5ACBF0"/>
          </p15:clr>
        </p15:guide>
      </p15:sldGuideLst>
    </p:ext>
  </p:extLst>
</p:sldLayout>
</file>

<file path=ppt/slideLayouts/slideLayout275.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1611686" y="5487398"/>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1"/>
            <a:ext cx="9927167" cy="4572000"/>
          </a:xfrm>
          <a:blipFill>
            <a:blip r:embed="rId2"/>
            <a:stretch>
              <a:fillRect/>
            </a:stretch>
          </a:blipFill>
        </p:spPr>
        <p:txBody>
          <a:bodyPr vert="horz" wrap="square" lIns="0" tIns="128016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28900299"/>
      </p:ext>
    </p:extLst>
  </p:cSld>
  <p:clrMapOvr>
    <a:masterClrMapping/>
  </p:clrMapOvr>
  <p:transition>
    <p:fade/>
  </p:transition>
  <p:extLst>
    <p:ext uri="{DCECCB84-F9BA-43D5-87BE-67443E8EF086}">
      <p15:sldGuideLst xmlns:p15="http://schemas.microsoft.com/office/powerpoint/2012/main">
        <p15:guide id="5" orient="horz" pos="8448">
          <p15:clr>
            <a:srgbClr val="5ACBF0"/>
          </p15:clr>
        </p15:guide>
        <p15:guide id="6" orient="horz" pos="10560">
          <p15:clr>
            <a:srgbClr val="5ACBF0"/>
          </p15:clr>
        </p15:guide>
      </p15:sldGuideLst>
    </p:ext>
  </p:extLst>
</p:sldLayout>
</file>

<file path=ppt/slideLayouts/slideLayout276.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1613838" y="917557"/>
            <a:ext cx="8971676" cy="451460"/>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132417" y="2286000"/>
            <a:ext cx="9927167" cy="4572000"/>
          </a:xfrm>
          <a:blipFill>
            <a:blip r:embed="rId2"/>
            <a:stretch>
              <a:fillRect/>
            </a:stretch>
          </a:blipFill>
        </p:spPr>
        <p:txBody>
          <a:bodyPr vert="horz" wrap="square" lIns="0" tIns="1371600" rIns="0" bIns="0" rtlCol="0" anchor="t" anchorCtr="0">
            <a:noAutofit/>
          </a:bodyPr>
          <a:lstStyle>
            <a:lvl1pPr marL="0" indent="0" algn="ctr">
              <a:buNone/>
              <a:defRPr lang="en-US" sz="1141"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99708298"/>
      </p:ext>
    </p:extLst>
  </p:cSld>
  <p:clrMapOvr>
    <a:masterClrMapping/>
  </p:clrMapOvr>
  <p:transition>
    <p:fade/>
  </p:transition>
  <p:extLst>
    <p:ext uri="{DCECCB84-F9BA-43D5-87BE-67443E8EF086}">
      <p15:sldGuideLst xmlns:p15="http://schemas.microsoft.com/office/powerpoint/2012/main">
        <p15:guide id="5" orient="horz" pos="4224">
          <p15:clr>
            <a:srgbClr val="5ACBF0"/>
          </p15:clr>
        </p15:guide>
        <p15:guide id="6" orient="horz" pos="2112">
          <p15:clr>
            <a:srgbClr val="5ACBF0"/>
          </p15:clr>
        </p15:guide>
      </p15:sldGuideLst>
    </p:ext>
  </p:extLst>
</p:sldLayout>
</file>

<file path=ppt/slideLayouts/slideLayout277.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1026"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19439" y="2025650"/>
            <a:ext cx="4371891" cy="3474720"/>
          </a:xfrm>
          <a:blipFill>
            <a:blip r:embed="rId2"/>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09771" y="5689600"/>
            <a:ext cx="4371891"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07166" y="2025650"/>
            <a:ext cx="4371891" cy="3474720"/>
          </a:xfrm>
          <a:blipFill>
            <a:blip r:embed="rId3"/>
            <a:stretch>
              <a:fillRect/>
            </a:stretch>
          </a:blipFill>
        </p:spPr>
        <p:txBody>
          <a:bodyPr vert="horz" wrap="square" lIns="0" tIns="0" rIns="0" bIns="1005840" rtlCol="0" anchor="ctr" anchorCtr="0">
            <a:noAutofit/>
          </a:bodyPr>
          <a:lstStyle>
            <a:lvl1pPr marL="0" indent="0" algn="ctr">
              <a:buNone/>
              <a:defRPr lang="en-US" sz="815" b="1" dirty="0">
                <a:solidFill>
                  <a:srgbClr val="000000"/>
                </a:solidFill>
              </a:defRPr>
            </a:lvl1pPr>
          </a:lstStyle>
          <a:p>
            <a:pPr marL="186225" lvl="0" indent="-186225"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055405685"/>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13495">
          <p15:clr>
            <a:srgbClr val="5ACBF0"/>
          </p15:clr>
        </p15:guide>
        <p15:guide id="7" pos="14153">
          <p15:clr>
            <a:srgbClr val="5ACBF0"/>
          </p15:clr>
        </p15:guide>
        <p15:guide id="8" orient="horz" pos="10161">
          <p15:clr>
            <a:srgbClr val="5ACBF0"/>
          </p15:clr>
        </p15:guide>
      </p15:sldGuideLst>
    </p:ext>
  </p:extLst>
</p:sldLayout>
</file>

<file path=ppt/slideLayouts/slideLayout278.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1608667" y="457202"/>
            <a:ext cx="8974666"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1624097"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1624067" y="2025650"/>
            <a:ext cx="2830186" cy="3474720"/>
          </a:xfrm>
          <a:blipFill>
            <a:blip r:embed="rId2"/>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198882"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197709" y="2025650"/>
            <a:ext cx="2830186" cy="3474720"/>
          </a:xfrm>
          <a:blipFill>
            <a:blip r:embed="rId3"/>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773669" y="5689600"/>
            <a:ext cx="2830444" cy="225698"/>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771351" y="2025650"/>
            <a:ext cx="2830186" cy="3474720"/>
          </a:xfrm>
          <a:blipFill>
            <a:blip r:embed="rId4"/>
            <a:stretch>
              <a:fillRect/>
            </a:stretch>
          </a:blipFill>
        </p:spPr>
        <p:txBody>
          <a:bodyPr lIns="0" tIns="0" rIns="0" bIns="100584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893871172"/>
      </p:ext>
    </p:extLst>
  </p:cSld>
  <p:clrMapOvr>
    <a:masterClrMapping/>
  </p:clrMapOvr>
  <p:transition>
    <p:fade/>
  </p:transition>
  <p:extLst>
    <p:ext uri="{DCECCB84-F9BA-43D5-87BE-67443E8EF086}">
      <p15:sldGuideLst xmlns:p15="http://schemas.microsoft.com/office/powerpoint/2012/main">
        <p15:guide id="3" orient="horz" pos="10513">
          <p15:clr>
            <a:srgbClr val="5ACBF0"/>
          </p15:clr>
        </p15:guide>
        <p15:guide id="4" orient="horz" pos="3743">
          <p15:clr>
            <a:srgbClr val="5ACBF0"/>
          </p15:clr>
        </p15:guide>
        <p15:guide id="5" orient="horz" pos="845">
          <p15:clr>
            <a:srgbClr val="5ACBF0"/>
          </p15:clr>
        </p15:guide>
        <p15:guide id="6" pos="9204">
          <p15:clr>
            <a:srgbClr val="5ACBF0"/>
          </p15:clr>
        </p15:guide>
        <p15:guide id="7" pos="9879">
          <p15:clr>
            <a:srgbClr val="5ACBF0"/>
          </p15:clr>
        </p15:guide>
        <p15:guide id="8" pos="17769">
          <p15:clr>
            <a:srgbClr val="5ACBF0"/>
          </p15:clr>
        </p15:guide>
        <p15:guide id="9" pos="18444">
          <p15:clr>
            <a:srgbClr val="5ACBF0"/>
          </p15:clr>
        </p15:guide>
        <p15:guide id="10" orient="horz" pos="10164">
          <p15:clr>
            <a:srgbClr val="5ACBF0"/>
          </p15:clr>
        </p15:guide>
      </p15:sldGuideLst>
    </p:ext>
  </p:extLst>
</p:sldLayout>
</file>

<file path=ppt/slideLayouts/slideLayout279.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2"/>
            <a:ext cx="11018521" cy="451460"/>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3" y="2025651"/>
            <a:ext cx="2532887" cy="2532888"/>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10"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10" y="2025651"/>
            <a:ext cx="2532887" cy="2532888"/>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1"/>
            <a:ext cx="2532887" cy="2532888"/>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1" y="4753938"/>
            <a:ext cx="2532887" cy="451396"/>
          </a:xfrm>
        </p:spPr>
        <p:txBody>
          <a:bodyPr/>
          <a:lstStyle>
            <a:lvl1pPr marL="0" indent="0" algn="l">
              <a:spcBef>
                <a:spcPts val="0"/>
              </a:spcBef>
              <a:buNone/>
              <a:defRPr sz="1467">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6" y="2025651"/>
            <a:ext cx="2532887" cy="2532888"/>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3847676175"/>
      </p:ext>
    </p:extLst>
  </p:cSld>
  <p:clrMapOvr>
    <a:masterClrMapping/>
  </p:clrMapOvr>
  <p:transition>
    <p:fade/>
  </p:transition>
  <p:extLst>
    <p:ext uri="{DCECCB84-F9BA-43D5-87BE-67443E8EF086}">
      <p15:sldGuideLst xmlns:p15="http://schemas.microsoft.com/office/powerpoint/2012/main">
        <p15:guide id="3" orient="horz" pos="8779">
          <p15:clr>
            <a:srgbClr val="5ACBF0"/>
          </p15:clr>
        </p15:guide>
        <p15:guide id="4" orient="horz" pos="3743">
          <p15:clr>
            <a:srgbClr val="5ACBF0"/>
          </p15:clr>
        </p15:guide>
        <p15:guide id="5" orient="horz" pos="845">
          <p15:clr>
            <a:srgbClr val="5ACBF0"/>
          </p15:clr>
        </p15:guide>
        <p15:guide id="6" pos="7066">
          <p15:clr>
            <a:srgbClr val="5ACBF0"/>
          </p15:clr>
        </p15:guide>
        <p15:guide id="7" pos="7741">
          <p15:clr>
            <a:srgbClr val="5ACBF0"/>
          </p15:clr>
        </p15:guide>
        <p15:guide id="8" pos="13487">
          <p15:clr>
            <a:srgbClr val="5ACBF0"/>
          </p15:clr>
        </p15:guide>
        <p15:guide id="9" pos="14161">
          <p15:clr>
            <a:srgbClr val="5ACBF0"/>
          </p15:clr>
        </p15:guide>
        <p15:guide id="10" pos="19907">
          <p15:clr>
            <a:srgbClr val="5ACBF0"/>
          </p15:clr>
        </p15:guide>
        <p15:guide id="11" pos="20579">
          <p15:clr>
            <a:srgbClr val="5ACBF0"/>
          </p15:clr>
        </p15:guide>
        <p15:guide id="12" orient="horz" pos="8419">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368245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280.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6593" y="5334001"/>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9767" y="2286001"/>
            <a:ext cx="4937929" cy="2807208"/>
          </a:xfrm>
          <a:blipFill>
            <a:blip r:embed="rId2"/>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7146620" y="5334000"/>
            <a:ext cx="3984603" cy="225698"/>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669795" y="2286001"/>
            <a:ext cx="4937929" cy="2807208"/>
          </a:xfrm>
          <a:blipFill>
            <a:blip r:embed="rId3"/>
            <a:stretch>
              <a:fillRect/>
            </a:stretch>
          </a:blipFill>
        </p:spPr>
        <p:txBody>
          <a:bodyPr lIns="0" tIns="0" rIns="0" bIns="731520" anchor="ctr" anchorCtr="0">
            <a:noAutofit/>
          </a:bodyPr>
          <a:lstStyle>
            <a:lvl1pPr marL="0" indent="0" algn="ctr">
              <a:lnSpc>
                <a:spcPct val="100000"/>
              </a:lnSpc>
              <a:buNone/>
              <a:defRPr sz="652"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3302458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4" orient="horz" pos="9413">
          <p15:clr>
            <a:srgbClr val="5ACBF0"/>
          </p15:clr>
        </p15:guide>
        <p15:guide id="5" pos="13774">
          <p15:clr>
            <a:srgbClr val="5ACBF0"/>
          </p15:clr>
        </p15:guide>
        <p15:guide id="11" pos="6875">
          <p15:clr>
            <a:srgbClr val="5ACBF0"/>
          </p15:clr>
        </p15:guide>
        <p15:guide id="12" pos="20773">
          <p15:clr>
            <a:srgbClr val="5ACBF0"/>
          </p15:clr>
        </p15:guide>
        <p15:guide id="13" orient="horz" pos="9856">
          <p15:clr>
            <a:srgbClr val="5ACBF0"/>
          </p15:clr>
        </p15:guide>
        <p15:guide id="14" orient="horz">
          <p15:clr>
            <a:srgbClr val="5ACBF0"/>
          </p15:clr>
        </p15:guide>
        <p15:guide id="15" pos="12425">
          <p15:clr>
            <a:srgbClr val="5ACBF0"/>
          </p15:clr>
        </p15:guide>
        <p15:guide id="16" pos="15223">
          <p15:clr>
            <a:srgbClr val="5ACBF0"/>
          </p15:clr>
        </p15:guide>
      </p15:sldGuideLst>
    </p:ext>
  </p:extLst>
</p:sldLayout>
</file>

<file path=ppt/slideLayouts/slideLayout281.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2"/>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254" y="480060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430" y="2286000"/>
            <a:ext cx="3277056"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452324" y="4799410"/>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975499" y="2286000"/>
            <a:ext cx="3277056"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06394" y="4799411"/>
            <a:ext cx="232373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329570" y="2286000"/>
            <a:ext cx="3277056"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656033434"/>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9122">
          <p15:clr>
            <a:srgbClr val="5ACBF0"/>
          </p15:clr>
        </p15:guide>
        <p15:guide id="6" pos="9263">
          <p15:clr>
            <a:srgbClr val="5ACBF0"/>
          </p15:clr>
        </p15:guide>
        <p15:guide id="8" pos="18391">
          <p15:clr>
            <a:srgbClr val="5ACBF0"/>
          </p15:clr>
        </p15:guide>
        <p15:guide id="9" pos="18523">
          <p15:clr>
            <a:srgbClr val="5ACBF0"/>
          </p15:clr>
        </p15:guide>
        <p15:guide id="11" pos="4558">
          <p15:clr>
            <a:srgbClr val="5ACBF0"/>
          </p15:clr>
        </p15:guide>
        <p15:guide id="12" pos="13824">
          <p15:clr>
            <a:srgbClr val="5ACBF0"/>
          </p15:clr>
        </p15:guide>
        <p15:guide id="13" pos="23090">
          <p15:clr>
            <a:srgbClr val="5ACBF0"/>
          </p15:clr>
        </p15:guide>
        <p15:guide id="14" orient="horz" pos="3150">
          <p15:clr>
            <a:srgbClr val="5ACBF0"/>
          </p15:clr>
        </p15:guide>
        <p15:guide id="15" pos="7805">
          <p15:clr>
            <a:srgbClr val="5ACBF0"/>
          </p15:clr>
        </p15:guide>
        <p15:guide id="16" pos="10598">
          <p15:clr>
            <a:srgbClr val="5ACBF0"/>
          </p15:clr>
        </p15:guide>
        <p15:guide id="17" pos="17056">
          <p15:clr>
            <a:srgbClr val="5ACBF0"/>
          </p15:clr>
        </p15:guide>
        <p15:guide id="18" pos="19849">
          <p15:clr>
            <a:srgbClr val="5ACBF0"/>
          </p15:clr>
        </p15:guide>
      </p15:sldGuideLst>
    </p:ext>
  </p:extLst>
</p:sldLayout>
</file>

<file path=ppt/slideLayouts/slideLayout282.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098500" y="480060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21837" y="2286000"/>
            <a:ext cx="2442897"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270281"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793565" y="2286000"/>
            <a:ext cx="2442897"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442063" y="4799411"/>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965293" y="2286000"/>
            <a:ext cx="2442897"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8613845" y="4799410"/>
            <a:ext cx="1489571"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8137021" y="2286000"/>
            <a:ext cx="2442897"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044663560"/>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5" pos="6805">
          <p15:clr>
            <a:srgbClr val="5ACBF0"/>
          </p15:clr>
        </p15:guide>
        <p15:guide id="6" pos="6949">
          <p15:clr>
            <a:srgbClr val="5ACBF0"/>
          </p15:clr>
        </p15:guide>
        <p15:guide id="7" pos="20696">
          <p15:clr>
            <a:srgbClr val="5ACBF0"/>
          </p15:clr>
        </p15:guide>
        <p15:guide id="8" pos="13751">
          <p15:clr>
            <a:srgbClr val="5ACBF0"/>
          </p15:clr>
        </p15:guide>
        <p15:guide id="9" pos="13897">
          <p15:clr>
            <a:srgbClr val="5ACBF0"/>
          </p15:clr>
        </p15:guide>
        <p15:guide id="10" pos="20840">
          <p15:clr>
            <a:srgbClr val="5ACBF0"/>
          </p15:clr>
        </p15:guide>
        <p15:guide id="11" pos="3397">
          <p15:clr>
            <a:srgbClr val="5ACBF0"/>
          </p15:clr>
        </p15:guide>
        <p15:guide id="12" pos="10354">
          <p15:clr>
            <a:srgbClr val="5ACBF0"/>
          </p15:clr>
        </p15:guide>
        <p15:guide id="13" pos="17306">
          <p15:clr>
            <a:srgbClr val="5ACBF0"/>
          </p15:clr>
        </p15:guide>
        <p15:guide id="14" pos="24251">
          <p15:clr>
            <a:srgbClr val="5ACBF0"/>
          </p15:clr>
        </p15:guide>
        <p15:guide id="15" orient="horz">
          <p15:clr>
            <a:srgbClr val="5ACBF0"/>
          </p15:clr>
        </p15:guide>
        <p15:guide id="16" pos="5485">
          <p15:clr>
            <a:srgbClr val="5ACBF0"/>
          </p15:clr>
        </p15:guide>
        <p15:guide id="17" pos="8274">
          <p15:clr>
            <a:srgbClr val="5ACBF0"/>
          </p15:clr>
        </p15:guide>
        <p15:guide id="18" pos="12419">
          <p15:clr>
            <a:srgbClr val="5ACBF0"/>
          </p15:clr>
        </p15:guide>
        <p15:guide id="19" pos="15229">
          <p15:clr>
            <a:srgbClr val="5ACBF0"/>
          </p15:clr>
        </p15:guide>
        <p15:guide id="20" pos="19368">
          <p15:clr>
            <a:srgbClr val="5ACBF0"/>
          </p15:clr>
        </p15:guide>
        <p15:guide id="21" pos="22163">
          <p15:clr>
            <a:srgbClr val="5ACBF0"/>
          </p15:clr>
        </p15:guide>
      </p15:sldGuideLst>
    </p:ext>
  </p:extLst>
</p:sldLayout>
</file>

<file path=ppt/slideLayouts/slideLayout283.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1608667" y="917843"/>
            <a:ext cx="8974666" cy="451460"/>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1856430" y="4800601"/>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1618016" y="2286000"/>
            <a:ext cx="1943891" cy="2286000"/>
          </a:xfrm>
          <a:blipFill>
            <a:blip r:embed="rId2"/>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11931"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373517" y="2286000"/>
            <a:ext cx="1943891" cy="2286000"/>
          </a:xfrm>
          <a:blipFill>
            <a:blip r:embed="rId3"/>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367429" y="4799410"/>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5129017" y="2286000"/>
            <a:ext cx="1943891" cy="2286000"/>
          </a:xfrm>
          <a:blipFill>
            <a:blip r:embed="rId4"/>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1229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84516" y="2286000"/>
            <a:ext cx="1943891" cy="2286000"/>
          </a:xfrm>
          <a:blipFill>
            <a:blip r:embed="rId5"/>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8878430" y="4799409"/>
            <a:ext cx="1467228" cy="677095"/>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8640017" y="2286000"/>
            <a:ext cx="1943891" cy="2286000"/>
          </a:xfrm>
          <a:blipFill>
            <a:blip r:embed="rId6"/>
            <a:stretch>
              <a:fillRect/>
            </a:stretch>
          </a:blipFill>
        </p:spPr>
        <p:txBody>
          <a:bodyPr lIns="0" tIns="0" rIns="0" bIns="73152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241053359"/>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4224">
          <p15:clr>
            <a:srgbClr val="5ACBF0"/>
          </p15:clr>
        </p15:guide>
        <p15:guide id="3" orient="horz" pos="8448">
          <p15:clr>
            <a:srgbClr val="5ACBF0"/>
          </p15:clr>
        </p15:guide>
        <p15:guide id="4" orient="horz" pos="8870">
          <p15:clr>
            <a:srgbClr val="5ACBF0"/>
          </p15:clr>
        </p15:guide>
        <p15:guide id="8" pos="16672">
          <p15:clr>
            <a:srgbClr val="5ACBF0"/>
          </p15:clr>
        </p15:guide>
        <p15:guide id="9" pos="16534">
          <p15:clr>
            <a:srgbClr val="5ACBF0"/>
          </p15:clr>
        </p15:guide>
        <p15:guide id="10" pos="22081">
          <p15:clr>
            <a:srgbClr val="5ACBF0"/>
          </p15:clr>
        </p15:guide>
        <p15:guide id="11" pos="4763">
          <p15:clr>
            <a:srgbClr val="5ACBF0"/>
          </p15:clr>
        </p15:guide>
        <p15:guide id="12" pos="10313">
          <p15:clr>
            <a:srgbClr val="5ACBF0"/>
          </p15:clr>
        </p15:guide>
        <p15:guide id="13" pos="17335">
          <p15:clr>
            <a:srgbClr val="5ACBF0"/>
          </p15:clr>
        </p15:guide>
        <p15:guide id="14" pos="22899">
          <p15:clr>
            <a:srgbClr val="5ACBF0"/>
          </p15:clr>
        </p15:guide>
        <p15:guide id="15" orient="horz">
          <p15:clr>
            <a:srgbClr val="5ACBF0"/>
          </p15:clr>
        </p15:guide>
        <p15:guide id="16" pos="6218">
          <p15:clr>
            <a:srgbClr val="5ACBF0"/>
          </p15:clr>
        </p15:guide>
        <p15:guide id="17" pos="8257">
          <p15:clr>
            <a:srgbClr val="5ACBF0"/>
          </p15:clr>
        </p15:guide>
        <p15:guide id="18" pos="11783">
          <p15:clr>
            <a:srgbClr val="5ACBF0"/>
          </p15:clr>
        </p15:guide>
        <p15:guide id="19" pos="15880">
          <p15:clr>
            <a:srgbClr val="5ACBF0"/>
          </p15:clr>
        </p15:guide>
        <p15:guide id="21" pos="22245">
          <p15:clr>
            <a:srgbClr val="5ACBF0"/>
          </p15:clr>
        </p15:guide>
        <p15:guide id="22" pos="5403">
          <p15:clr>
            <a:srgbClr val="5ACBF0"/>
          </p15:clr>
        </p15:guide>
        <p15:guide id="23" pos="5555">
          <p15:clr>
            <a:srgbClr val="5ACBF0"/>
          </p15:clr>
        </p15:guide>
        <p15:guide id="24" pos="10976">
          <p15:clr>
            <a:srgbClr val="5ACBF0"/>
          </p15:clr>
        </p15:guide>
        <p15:guide id="25" pos="11117">
          <p15:clr>
            <a:srgbClr val="5ACBF0"/>
          </p15:clr>
        </p15:guide>
        <p15:guide id="26" pos="21433">
          <p15:clr>
            <a:srgbClr val="5ACBF0"/>
          </p15:clr>
        </p15:guide>
        <p15:guide id="27" pos="13824">
          <p15:clr>
            <a:srgbClr val="5ACBF0"/>
          </p15:clr>
        </p15:guide>
        <p15:guide id="28" pos="19391">
          <p15:clr>
            <a:srgbClr val="5ACBF0"/>
          </p15:clr>
        </p15:guide>
        <p15:guide id="29" pos="2710">
          <p15:clr>
            <a:srgbClr val="5ACBF0"/>
          </p15:clr>
        </p15:guide>
        <p15:guide id="30" pos="24938">
          <p15:clr>
            <a:srgbClr val="5ACBF0"/>
          </p15:clr>
        </p15:guide>
      </p15:sldGuideLst>
    </p:ext>
  </p:extLst>
</p:sldLayout>
</file>

<file path=ppt/slideLayouts/slideLayout284.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21017"/>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7"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7"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4"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4"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4197489645"/>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3824">
          <p15:clr>
            <a:srgbClr val="5ACBF0"/>
          </p15:clr>
        </p15:guide>
        <p15:guide id="4" pos="4620">
          <p15:clr>
            <a:srgbClr val="5ACBF0"/>
          </p15:clr>
        </p15:guide>
        <p15:guide id="5" pos="20397">
          <p15:clr>
            <a:srgbClr val="5ACBF0"/>
          </p15:clr>
        </p15:guide>
        <p15:guide id="6" pos="9867">
          <p15:clr>
            <a:srgbClr val="5ACBF0"/>
          </p15:clr>
        </p15:guide>
        <p15:guide id="7" pos="7242">
          <p15:clr>
            <a:srgbClr val="5ACBF0"/>
          </p15:clr>
        </p15:guide>
        <p15:guide id="8" pos="11193">
          <p15:clr>
            <a:srgbClr val="5ACBF0"/>
          </p15:clr>
        </p15:guide>
        <p15:guide id="9" pos="16452">
          <p15:clr>
            <a:srgbClr val="5ACBF0"/>
          </p15:clr>
        </p15:guide>
        <p15:guide id="11" pos="23028">
          <p15:clr>
            <a:srgbClr val="5ACBF0"/>
          </p15:clr>
        </p15:guide>
        <p15:guide id="12" orient="horz" pos="4224">
          <p15:clr>
            <a:srgbClr val="5ACBF0"/>
          </p15:clr>
        </p15:guide>
        <p15:guide id="13" pos="17778">
          <p15:clr>
            <a:srgbClr val="5ACBF0"/>
          </p15:clr>
        </p15:guide>
        <p15:guide id="14" orient="horz" pos="8489">
          <p15:clr>
            <a:srgbClr val="5ACBF0"/>
          </p15:clr>
        </p15:guide>
      </p15:sldGuideLst>
    </p:ext>
  </p:extLst>
</p:sldLayout>
</file>

<file path=ppt/slideLayouts/slideLayout285.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1"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1"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1"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1"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2"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89"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2" y="4800600"/>
            <a:ext cx="2313432"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140884272"/>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8870">
          <p15:clr>
            <a:srgbClr val="5ACBF0"/>
          </p15:clr>
        </p15:guide>
        <p15:guide id="3" pos="14490">
          <p15:clr>
            <a:srgbClr val="5ACBF0"/>
          </p15:clr>
        </p15:guide>
        <p15:guide id="5" pos="21075">
          <p15:clr>
            <a:srgbClr val="5ACBF0"/>
          </p15:clr>
        </p15:guide>
        <p15:guide id="7" pos="13155">
          <p15:clr>
            <a:srgbClr val="5ACBF0"/>
          </p15:clr>
        </p15:guide>
        <p15:guide id="8" pos="7902">
          <p15:clr>
            <a:srgbClr val="5ACBF0"/>
          </p15:clr>
        </p15:guide>
        <p15:guide id="10" pos="10533">
          <p15:clr>
            <a:srgbClr val="5ACBF0"/>
          </p15:clr>
        </p15:guide>
        <p15:guide id="11" pos="17121">
          <p15:clr>
            <a:srgbClr val="5ACBF0"/>
          </p15:clr>
        </p15:guide>
        <p15:guide id="12" pos="23691">
          <p15:clr>
            <a:srgbClr val="5ACBF0"/>
          </p15:clr>
        </p15:guide>
        <p15:guide id="13" pos="3948">
          <p15:clr>
            <a:srgbClr val="5ACBF0"/>
          </p15:clr>
        </p15:guide>
        <p15:guide id="14" orient="horz" pos="4224">
          <p15:clr>
            <a:srgbClr val="5ACBF0"/>
          </p15:clr>
        </p15:guide>
        <p15:guide id="15" pos="6573">
          <p15:clr>
            <a:srgbClr val="5ACBF0"/>
          </p15:clr>
        </p15:guide>
        <p15:guide id="18" pos="19740">
          <p15:clr>
            <a:srgbClr val="5ACBF0"/>
          </p15:clr>
        </p15:guide>
        <p15:guide id="19" orient="horz" pos="8501">
          <p15:clr>
            <a:srgbClr val="5ACBF0"/>
          </p15:clr>
        </p15:guide>
      </p15:sldGuideLst>
    </p:ext>
  </p:extLst>
</p:sldLayout>
</file>

<file path=ppt/slideLayouts/slideLayout286.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915062"/>
            <a:ext cx="11018521" cy="451460"/>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7"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7"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2"/>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4"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08"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4" y="4235450"/>
            <a:ext cx="1737360" cy="451396"/>
          </a:xfrm>
        </p:spPr>
        <p:txBody>
          <a:bodyPr/>
          <a:lstStyle>
            <a:lvl1pPr marL="0" indent="0" algn="ctr">
              <a:spcBef>
                <a:spcPts val="0"/>
              </a:spcBef>
              <a:buNone/>
              <a:defRPr sz="1467">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1216832696"/>
      </p:ext>
    </p:extLst>
  </p:cSld>
  <p:clrMapOvr>
    <a:masterClrMapping/>
  </p:clrMapOvr>
  <p:transition>
    <p:fade/>
  </p:transition>
  <p:extLst>
    <p:ext uri="{DCECCB84-F9BA-43D5-87BE-67443E8EF086}">
      <p15:sldGuideLst xmlns:p15="http://schemas.microsoft.com/office/powerpoint/2012/main">
        <p15:guide id="1" orient="horz" pos="2112">
          <p15:clr>
            <a:srgbClr val="5ACBF0"/>
          </p15:clr>
        </p15:guide>
        <p15:guide id="2" orient="horz" pos="7814">
          <p15:clr>
            <a:srgbClr val="5ACBF0"/>
          </p15:clr>
        </p15:guide>
        <p15:guide id="3" pos="22377">
          <p15:clr>
            <a:srgbClr val="5ACBF0"/>
          </p15:clr>
        </p15:guide>
        <p15:guide id="5" pos="21060">
          <p15:clr>
            <a:srgbClr val="5ACBF0"/>
          </p15:clr>
        </p15:guide>
        <p15:guide id="7" pos="15810">
          <p15:clr>
            <a:srgbClr val="5ACBF0"/>
          </p15:clr>
        </p15:guide>
        <p15:guide id="8" pos="11850">
          <p15:clr>
            <a:srgbClr val="5ACBF0"/>
          </p15:clr>
        </p15:guide>
        <p15:guide id="10" pos="10533">
          <p15:clr>
            <a:srgbClr val="5ACBF0"/>
          </p15:clr>
        </p15:guide>
        <p15:guide id="11" pos="17115">
          <p15:clr>
            <a:srgbClr val="5ACBF0"/>
          </p15:clr>
        </p15:guide>
        <p15:guide id="13" pos="5271">
          <p15:clr>
            <a:srgbClr val="5ACBF0"/>
          </p15:clr>
        </p15:guide>
        <p15:guide id="14" orient="horz" pos="4224">
          <p15:clr>
            <a:srgbClr val="5ACBF0"/>
          </p15:clr>
        </p15:guide>
        <p15:guide id="15" pos="6588">
          <p15:clr>
            <a:srgbClr val="5ACBF0"/>
          </p15:clr>
        </p15:guide>
        <p15:guide id="16" orient="horz" pos="7430">
          <p15:clr>
            <a:srgbClr val="5ACBF0"/>
          </p15:clr>
        </p15:guide>
      </p15:sldGuideLst>
    </p:ext>
  </p:extLst>
</p:sldLayout>
</file>

<file path=ppt/slideLayouts/slideLayout287.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22384" y="2309812"/>
            <a:ext cx="3182027" cy="451460"/>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393267" y="2309814"/>
            <a:ext cx="5190066" cy="351121"/>
          </a:xfrm>
        </p:spPr>
        <p:txBody>
          <a:bodyPr anchor="t"/>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1622384"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4"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12880841"/>
      </p:ext>
    </p:extLst>
  </p:cSld>
  <p:clrMapOvr>
    <a:masterClrMapping/>
  </p:clrMapOvr>
  <p:transition>
    <p:fade/>
  </p:transition>
  <p:extLst>
    <p:ext uri="{DCECCB84-F9BA-43D5-87BE-67443E8EF086}">
      <p15:sldGuideLst xmlns:p15="http://schemas.microsoft.com/office/powerpoint/2012/main">
        <p15:guide id="13" pos="12193">
          <p15:clr>
            <a:srgbClr val="5ACBF0"/>
          </p15:clr>
        </p15:guide>
        <p15:guide id="29" orient="horz" pos="3731">
          <p15:clr>
            <a:srgbClr val="5ACBF0"/>
          </p15:clr>
        </p15:guide>
        <p15:guide id="30" pos="10944">
          <p15:clr>
            <a:srgbClr val="5ACBF0"/>
          </p15:clr>
        </p15:guide>
        <p15:guide id="32" orient="horz" pos="4268">
          <p15:clr>
            <a:srgbClr val="5ACBF0"/>
          </p15:clr>
        </p15:guide>
      </p15:sldGuideLst>
    </p:ext>
  </p:extLst>
</p:sldLayout>
</file>

<file path=ppt/slideLayouts/slideLayout288.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1614848" y="3201683"/>
            <a:ext cx="3182027" cy="45146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5968472" y="3251854"/>
            <a:ext cx="4608681" cy="351121"/>
          </a:xfrm>
        </p:spPr>
        <p:txBody>
          <a:bodyPr anchor="ctr"/>
          <a:lstStyle>
            <a:lvl1pPr marL="188812" indent="-188812">
              <a:spcAft>
                <a:spcPts val="489"/>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5382684" y="2578100"/>
            <a:ext cx="0" cy="1701801"/>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471447" cy="125360"/>
          </a:xfrm>
          <a:prstGeom prst="rect">
            <a:avLst/>
          </a:prstGeom>
          <a:noFill/>
        </p:spPr>
        <p:txBody>
          <a:bodyPr wrap="none" lIns="0" tIns="0" rIns="0" bIns="0" rtlCol="0">
            <a:spAutoFit/>
          </a:bodyPr>
          <a:lstStyle/>
          <a:p>
            <a:pPr algn="l"/>
            <a:r>
              <a:rPr lang="en-US" sz="815">
                <a:solidFill>
                  <a:srgbClr val="A3A3A3"/>
                </a:solidFill>
              </a:rPr>
              <a:t>ELT layout</a:t>
            </a:r>
          </a:p>
        </p:txBody>
      </p:sp>
    </p:spTree>
    <p:extLst>
      <p:ext uri="{BB962C8B-B14F-4D97-AF65-F5344CB8AC3E}">
        <p14:creationId xmlns:p14="http://schemas.microsoft.com/office/powerpoint/2010/main" val="2336799805"/>
      </p:ext>
    </p:extLst>
  </p:cSld>
  <p:clrMapOvr>
    <a:masterClrMapping/>
  </p:clrMapOvr>
  <p:transition>
    <p:fade/>
  </p:transition>
  <p:extLst>
    <p:ext uri="{DCECCB84-F9BA-43D5-87BE-67443E8EF086}">
      <p15:sldGuideLst xmlns:p15="http://schemas.microsoft.com/office/powerpoint/2012/main">
        <p15:guide id="13" pos="12217">
          <p15:clr>
            <a:srgbClr val="5ACBF0"/>
          </p15:clr>
        </p15:guide>
        <p15:guide id="29" orient="horz" pos="6336">
          <p15:clr>
            <a:srgbClr val="5ACBF0"/>
          </p15:clr>
        </p15:guide>
        <p15:guide id="30" pos="10920">
          <p15:clr>
            <a:srgbClr val="5ACBF0"/>
          </p15:clr>
        </p15:guide>
        <p15:guide id="31" pos="13513">
          <p15:clr>
            <a:srgbClr val="5ACBF0"/>
          </p15:clr>
        </p15:guide>
      </p15:sldGuideLst>
    </p:ext>
  </p:extLst>
</p:sldLayout>
</file>

<file path=ppt/slideLayouts/slideLayout289.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a:xfrm>
            <a:off x="1614846" y="508470"/>
            <a:ext cx="8968487" cy="451460"/>
          </a:xfrm>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1026584" y="143668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1614846" y="2099312"/>
            <a:ext cx="8968487"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314" indent="0">
              <a:buNone/>
              <a:tabLst>
                <a:tab pos="280631" algn="l"/>
              </a:tabLst>
              <a:defRPr sz="1955">
                <a:solidFill>
                  <a:schemeClr val="tx1"/>
                </a:solidFill>
                <a:latin typeface="Consolas" panose="020B0609020204030204" pitchFamily="49" charset="0"/>
                <a:cs typeface="Consolas" panose="020B0609020204030204" pitchFamily="49" charset="0"/>
              </a:defRPr>
            </a:lvl2pPr>
            <a:lvl3pPr marL="476241" indent="0">
              <a:buNone/>
              <a:tabLst>
                <a:tab pos="464270" algn="l"/>
              </a:tabLst>
              <a:defRPr sz="1955">
                <a:solidFill>
                  <a:schemeClr val="tx1"/>
                </a:solidFill>
                <a:latin typeface="Consolas" panose="020B0609020204030204" pitchFamily="49" charset="0"/>
                <a:cs typeface="Consolas" panose="020B0609020204030204" pitchFamily="49" charset="0"/>
              </a:defRPr>
            </a:lvl3pPr>
            <a:lvl4pPr marL="663570" indent="0">
              <a:buNone/>
              <a:tabLst>
                <a:tab pos="651788" algn="l"/>
              </a:tabLst>
              <a:defRPr sz="1955">
                <a:solidFill>
                  <a:schemeClr val="tx1"/>
                </a:solidFill>
                <a:latin typeface="Consolas" panose="020B0609020204030204" pitchFamily="49" charset="0"/>
                <a:cs typeface="Consolas" panose="020B0609020204030204" pitchFamily="49" charset="0"/>
              </a:defRPr>
            </a:lvl4pPr>
            <a:lvl5pPr marL="856177" indent="0">
              <a:buNone/>
              <a:tabLst>
                <a:tab pos="838013" algn="l"/>
              </a:tabLst>
              <a:defRPr sz="1955">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089624134"/>
      </p:ext>
    </p:extLst>
  </p:cSld>
  <p:clrMapOvr>
    <a:masterClrMapping/>
  </p:clrMapOvr>
  <p:transition>
    <p:fade/>
  </p:transition>
  <p:extLst>
    <p:ext uri="{DCECCB84-F9BA-43D5-87BE-67443E8EF086}">
      <p15:sldGuideLst xmlns:p15="http://schemas.microsoft.com/office/powerpoint/2012/main">
        <p15:guide id="1" orient="horz" pos="3878">
          <p15:clr>
            <a:srgbClr val="5ACBF0"/>
          </p15:clr>
        </p15:guide>
        <p15:guide id="2" orient="horz" pos="2655">
          <p15:clr>
            <a:srgbClr val="5ACBF0"/>
          </p15:clr>
        </p15:guide>
        <p15:guide id="3" orient="horz" pos="845">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0101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290.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57202"/>
            <a:ext cx="8968487" cy="451460"/>
          </a:xfrm>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2974" y="1230682"/>
            <a:ext cx="8968487"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2827138"/>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349122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82038836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5210">
          <p15:clr>
            <a:srgbClr val="5ACBF0"/>
          </p15:clr>
        </p15:guide>
        <p15:guide id="5" orient="horz" pos="6445">
          <p15:clr>
            <a:srgbClr val="5ACBF0"/>
          </p15:clr>
        </p15:guide>
        <p15:guide id="6" orient="horz" pos="2267">
          <p15:clr>
            <a:srgbClr val="5ACBF0"/>
          </p15:clr>
        </p15:guide>
      </p15:sldGuideLst>
    </p:ext>
  </p:extLst>
</p:sldLayout>
</file>

<file path=ppt/slideLayouts/slideLayout291.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1614846" y="4224582"/>
            <a:ext cx="8970362" cy="401228"/>
          </a:xfrm>
        </p:spPr>
        <p:txBody>
          <a:bodyPr/>
          <a:lstStyle>
            <a:lvl1pPr>
              <a:defRPr sz="2607">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1026584" y="0"/>
            <a:ext cx="3788359" cy="386390"/>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1612972" y="660510"/>
            <a:ext cx="8970362" cy="300889"/>
          </a:xfrm>
        </p:spPr>
        <p:txBody>
          <a:bodyPr/>
          <a:lstStyle>
            <a:lvl1pPr marL="0" indent="0">
              <a:buNone/>
              <a:tabLst/>
              <a:defRPr sz="1955">
                <a:solidFill>
                  <a:srgbClr val="000000"/>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1617736" y="4996506"/>
            <a:ext cx="8970362" cy="300889"/>
          </a:xfrm>
        </p:spPr>
        <p:txBody>
          <a:bodyPr wrap="square">
            <a:spAutoFit/>
          </a:bodyPr>
          <a:lstStyle>
            <a:lvl1pPr marL="0" indent="0">
              <a:spcBef>
                <a:spcPts val="489"/>
              </a:spcBef>
              <a:spcAft>
                <a:spcPts val="0"/>
              </a:spcAft>
              <a:buNone/>
              <a:defRPr sz="1955">
                <a:solidFill>
                  <a:schemeClr val="tx1"/>
                </a:solidFill>
                <a:latin typeface="+mn-lt"/>
                <a:cs typeface="Segoe UI" panose="020B0502040204020203" pitchFamily="34" charset="0"/>
              </a:defRPr>
            </a:lvl1pPr>
            <a:lvl2pPr marL="186169" indent="0">
              <a:buNone/>
              <a:defRPr sz="1955">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322494914"/>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4" orient="horz" pos="7806">
          <p15:clr>
            <a:srgbClr val="5ACBF0"/>
          </p15:clr>
        </p15:guide>
        <p15:guide id="5" orient="horz" pos="9231">
          <p15:clr>
            <a:srgbClr val="5ACBF0"/>
          </p15:clr>
        </p15:guide>
        <p15:guide id="6" orient="horz" pos="1229">
          <p15:clr>
            <a:srgbClr val="5ACBF0"/>
          </p15:clr>
        </p15:guide>
      </p15:sldGuideLst>
    </p:ext>
  </p:extLst>
</p:sldLayout>
</file>

<file path=ppt/slideLayouts/slideLayout292.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1604265" y="457202"/>
            <a:ext cx="4040887" cy="401228"/>
          </a:xfrm>
        </p:spPr>
        <p:txBody>
          <a:bodyPr/>
          <a:lstStyle>
            <a:lvl1pPr>
              <a:defRPr sz="2607">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1604966" y="1338141"/>
            <a:ext cx="360101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800549" y="0"/>
            <a:ext cx="6391451"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227764"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6816726" y="709188"/>
            <a:ext cx="4792750" cy="300889"/>
          </a:xfrm>
        </p:spPr>
        <p:txBody>
          <a:bodyPr/>
          <a:lstStyle>
            <a:lvl1pPr marL="0" indent="0">
              <a:buNone/>
              <a:tabLst/>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1824556"/>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305">
          <p15:clr>
            <a:srgbClr val="5ACBF0"/>
          </p15:clr>
        </p15:guide>
        <p15:guide id="4" orient="horz" pos="2473">
          <p15:clr>
            <a:srgbClr val="5ACBF0"/>
          </p15:clr>
        </p15:guide>
        <p15:guide id="7" pos="11818">
          <p15:clr>
            <a:srgbClr val="5ACBF0"/>
          </p15:clr>
        </p15:guide>
        <p15:guide id="8" pos="13155">
          <p15:clr>
            <a:srgbClr val="5ACBF0"/>
          </p15:clr>
        </p15:guide>
        <p15:guide id="9" pos="10498">
          <p15:clr>
            <a:srgbClr val="5ACBF0"/>
          </p15:clr>
        </p15:guide>
      </p15:sldGuideLst>
    </p:ext>
  </p:extLst>
</p:sldLayout>
</file>

<file path=ppt/slideLayouts/slideLayout293.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1"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l" defTabSz="759623" fontAlgn="base">
              <a:spcBef>
                <a:spcPct val="0"/>
              </a:spcBef>
              <a:spcAft>
                <a:spcPct val="0"/>
              </a:spcAft>
            </a:pPr>
            <a:endParaRPr lang="en-US" sz="162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0" y="457202"/>
            <a:ext cx="4031233" cy="401228"/>
          </a:xfrm>
        </p:spPr>
        <p:txBody>
          <a:bodyPr/>
          <a:lstStyle>
            <a:lvl1pPr>
              <a:defRPr sz="2607">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1"/>
            <a:ext cx="3788359" cy="431656"/>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628">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0" y="706013"/>
            <a:ext cx="5819774" cy="300889"/>
          </a:xfrm>
        </p:spPr>
        <p:txBody>
          <a:bodyPr/>
          <a:lstStyle>
            <a:lvl1pPr marL="0" indent="0">
              <a:buNone/>
              <a:defRPr sz="1955">
                <a:solidFill>
                  <a:srgbClr val="2F2F2F"/>
                </a:solidFill>
                <a:latin typeface="Consolas" panose="020B0609020204030204" pitchFamily="49" charset="0"/>
                <a:cs typeface="Consolas" panose="020B0609020204030204" pitchFamily="49" charset="0"/>
              </a:defRPr>
            </a:lvl1pPr>
            <a:lvl2pPr marL="282229" indent="0">
              <a:buNone/>
              <a:defRPr sz="1955">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76097" indent="0">
              <a:buNone/>
              <a:defRPr sz="1628">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6337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855921" indent="0">
              <a:buNone/>
              <a:defRPr sz="1466">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1" y="1336677"/>
            <a:ext cx="4033838" cy="300889"/>
          </a:xfrm>
        </p:spPr>
        <p:txBody>
          <a:bodyPr wrap="square">
            <a:spAutoFit/>
          </a:bodyPr>
          <a:lstStyle>
            <a:lvl1pPr marL="0" indent="0">
              <a:lnSpc>
                <a:spcPct val="100000"/>
              </a:lnSpc>
              <a:spcBef>
                <a:spcPts val="489"/>
              </a:spcBef>
              <a:spcAft>
                <a:spcPts val="0"/>
              </a:spcAft>
              <a:buNone/>
              <a:defRPr sz="1955"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9"/>
              </a:spcBef>
              <a:spcAft>
                <a:spcPts val="49"/>
              </a:spcAft>
              <a:buNone/>
              <a:defRPr sz="1955" b="0" i="0">
                <a:solidFill>
                  <a:srgbClr val="2F2F2F"/>
                </a:solidFill>
                <a:latin typeface="Segoe UI" panose="020B0502040204020203" pitchFamily="34" charset="0"/>
                <a:cs typeface="Segoe UI" panose="020B0502040204020203" pitchFamily="34" charset="0"/>
              </a:defRPr>
            </a:lvl2pPr>
            <a:lvl3pPr marL="372339" indent="0">
              <a:buNone/>
              <a:defRPr/>
            </a:lvl3pPr>
            <a:lvl4pPr marL="558507" indent="0">
              <a:buNone/>
              <a:defRPr/>
            </a:lvl4pPr>
            <a:lvl5pPr marL="744677" indent="0">
              <a:buNone/>
              <a:defRPr/>
            </a:lvl5pPr>
          </a:lstStyle>
          <a:p>
            <a:pPr lvl="0"/>
            <a:r>
              <a:rPr lang="en-US"/>
              <a:t>Click to edit text</a:t>
            </a:r>
          </a:p>
        </p:txBody>
      </p:sp>
    </p:spTree>
    <p:extLst>
      <p:ext uri="{BB962C8B-B14F-4D97-AF65-F5344CB8AC3E}">
        <p14:creationId xmlns:p14="http://schemas.microsoft.com/office/powerpoint/2010/main" val="1891344050"/>
      </p:ext>
    </p:extLst>
  </p:cSld>
  <p:clrMapOvr>
    <a:masterClrMapping/>
  </p:clrMapOvr>
  <p:transition>
    <p:fade/>
  </p:transition>
  <p:extLst>
    <p:ext uri="{DCECCB84-F9BA-43D5-87BE-67443E8EF086}">
      <p15:sldGuideLst xmlns:p15="http://schemas.microsoft.com/office/powerpoint/2012/main">
        <p15:guide id="1" orient="horz" pos="845">
          <p15:clr>
            <a:srgbClr val="5ACBF0"/>
          </p15:clr>
        </p15:guide>
        <p15:guide id="2" orient="horz" pos="1279">
          <p15:clr>
            <a:srgbClr val="5ACBF0"/>
          </p15:clr>
        </p15:guide>
        <p15:guide id="4" orient="horz" pos="2461">
          <p15:clr>
            <a:srgbClr val="5ACBF0"/>
          </p15:clr>
        </p15:guide>
        <p15:guide id="6" pos="15848">
          <p15:clr>
            <a:srgbClr val="5ACBF0"/>
          </p15:clr>
        </p15:guide>
        <p15:guide id="7" pos="14522">
          <p15:clr>
            <a:srgbClr val="5ACBF0"/>
          </p15:clr>
        </p15:guide>
        <p15:guide id="8" pos="17180">
          <p15:clr>
            <a:srgbClr val="5ACBF0"/>
          </p15:clr>
        </p15:guide>
      </p15:sldGuideLst>
    </p:ext>
  </p:extLst>
</p:sldLayout>
</file>

<file path=ppt/slideLayouts/slideLayout294.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83B0F44-1527-F6F0-E88B-EC83140B1EC0}"/>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114"/>
            <a:ext cx="12192000" cy="6857886"/>
          </a:xfrm>
          <a:prstGeom prst="rect">
            <a:avLst/>
          </a:prstGeom>
        </p:spPr>
      </p:pic>
      <p:sp>
        <p:nvSpPr>
          <p:cNvPr id="2" name="Title 1"/>
          <p:cNvSpPr>
            <a:spLocks noGrp="1"/>
          </p:cNvSpPr>
          <p:nvPr>
            <p:ph type="title" hasCustomPrompt="1"/>
          </p:nvPr>
        </p:nvSpPr>
        <p:spPr>
          <a:xfrm>
            <a:off x="1622383" y="3080426"/>
            <a:ext cx="62179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621792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4091315913"/>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5.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0426"/>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1622383" y="3977321"/>
            <a:ext cx="9144000" cy="200676"/>
          </a:xfrm>
          <a:noFill/>
        </p:spPr>
        <p:txBody>
          <a:bodyPr lIns="0" tIns="0" rIns="0" bIns="0">
            <a:spAutoFit/>
          </a:bodyPr>
          <a:lstStyle>
            <a:lvl1pPr marL="0" indent="0">
              <a:spcBef>
                <a:spcPts val="0"/>
              </a:spcBef>
              <a:spcAft>
                <a:spcPts val="0"/>
              </a:spcAft>
              <a:buFont typeface="Arial" panose="020B0604020202020204" pitchFamily="34" charset="0"/>
              <a:buNone/>
              <a:defRPr sz="1304"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9017527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guide id="4" orient="horz" pos="7348">
          <p15:clr>
            <a:srgbClr val="5ACBF0"/>
          </p15:clr>
        </p15:guide>
      </p15:sldGuideLst>
    </p:ext>
  </p:extLst>
</p:sldLayout>
</file>

<file path=ppt/slideLayouts/slideLayout296.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1CDFD13-6896-24D9-3F53-88D31F1D222F}"/>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Title 1"/>
          <p:cNvSpPr>
            <a:spLocks noGrp="1"/>
          </p:cNvSpPr>
          <p:nvPr>
            <p:ph type="title" hasCustomPrompt="1"/>
          </p:nvPr>
        </p:nvSpPr>
        <p:spPr>
          <a:xfrm>
            <a:off x="1622383" y="3083010"/>
            <a:ext cx="667512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633618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57">
          <p15:clr>
            <a:srgbClr val="5ACBF0"/>
          </p15:clr>
        </p15:guide>
        <p15:guide id="3" orient="horz" pos="5606">
          <p15:clr>
            <a:srgbClr val="5ACBF0"/>
          </p15:clr>
        </p15:guide>
      </p15:sldGuideLst>
    </p:ext>
  </p:extLst>
</p:sldLayout>
</file>

<file path=ppt/slideLayouts/slideLayout297.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622383" y="3083010"/>
            <a:ext cx="9144000" cy="451396"/>
          </a:xfrm>
          <a:noFill/>
        </p:spPr>
        <p:txBody>
          <a:bodyPr lIns="0" tIns="0" rIns="0" bIns="0" anchor="b" anchorCtr="0">
            <a:spAutoFit/>
          </a:bodyPr>
          <a:lstStyle>
            <a:lvl1pPr algn="l" defTabSz="759842" rtl="0" eaLnBrk="1" latinLnBrk="0" hangingPunct="1">
              <a:lnSpc>
                <a:spcPct val="90000"/>
              </a:lnSpc>
              <a:spcBef>
                <a:spcPct val="0"/>
              </a:spcBef>
              <a:buNone/>
              <a:defRPr lang="en-US" sz="3259" b="0" kern="1200" cap="none" spc="-41"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9734752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6336">
          <p15:clr>
            <a:srgbClr val="FBAE40"/>
          </p15:clr>
        </p15:guide>
        <p15:guide id="2" pos="22087">
          <p15:clr>
            <a:srgbClr val="5ACBF0"/>
          </p15:clr>
        </p15:guide>
        <p15:guide id="3" orient="horz" pos="5603">
          <p15:clr>
            <a:srgbClr val="5ACBF0"/>
          </p15:clr>
        </p15:guide>
      </p15:sldGuideLst>
    </p:ext>
  </p:extLst>
</p:sldLayout>
</file>

<file path=ppt/slideLayouts/slideLayout298.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5353686"/>
      </p:ext>
    </p:extLst>
  </p:cSld>
  <p:clrMapOvr>
    <a:masterClrMapping/>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81">
          <p15:clr>
            <a:srgbClr val="A4A3A4"/>
          </p15:clr>
        </p15:guide>
        <p15:guide id="15" pos="12052">
          <p15:clr>
            <a:srgbClr val="A4A3A4"/>
          </p15:clr>
        </p15:guide>
        <p15:guide id="16" pos="13513">
          <p15:clr>
            <a:srgbClr val="A4A3A4"/>
          </p15:clr>
        </p15:guide>
        <p15:guide id="17" pos="14153">
          <p15:clr>
            <a:srgbClr val="A4A3A4"/>
          </p15:clr>
        </p15:guide>
        <p15:guide id="18" pos="15631">
          <p15:clr>
            <a:srgbClr val="A4A3A4"/>
          </p15:clr>
        </p15:guide>
        <p15:guide id="19" pos="16311">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299.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623448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2804">
          <p15:clr>
            <a:srgbClr val="A4A3A4"/>
          </p15:clr>
        </p15:guide>
        <p15:guide id="7" pos="3464">
          <p15:clr>
            <a:srgbClr val="A4A3A4"/>
          </p15:clr>
        </p15:guide>
        <p15:guide id="8" pos="4942">
          <p15:clr>
            <a:srgbClr val="A4A3A4"/>
          </p15:clr>
        </p15:guide>
        <p15:guide id="9" pos="5602">
          <p15:clr>
            <a:srgbClr val="A4A3A4"/>
          </p15:clr>
        </p15:guide>
        <p15:guide id="10" pos="7081">
          <p15:clr>
            <a:srgbClr val="A4A3A4"/>
          </p15:clr>
        </p15:guide>
        <p15:guide id="11" pos="7741">
          <p15:clr>
            <a:srgbClr val="A4A3A4"/>
          </p15:clr>
        </p15:guide>
        <p15:guide id="12" pos="9219">
          <p15:clr>
            <a:srgbClr val="A4A3A4"/>
          </p15:clr>
        </p15:guide>
        <p15:guide id="13" pos="9879">
          <p15:clr>
            <a:srgbClr val="A4A3A4"/>
          </p15:clr>
        </p15:guide>
        <p15:guide id="14" pos="11357">
          <p15:clr>
            <a:srgbClr val="A4A3A4"/>
          </p15:clr>
        </p15:guide>
        <p15:guide id="15" pos="12017">
          <p15:clr>
            <a:srgbClr val="A4A3A4"/>
          </p15:clr>
        </p15:guide>
        <p15:guide id="16" pos="13495">
          <p15:clr>
            <a:srgbClr val="A4A3A4"/>
          </p15:clr>
        </p15:guide>
        <p15:guide id="17" pos="14155">
          <p15:clr>
            <a:srgbClr val="A4A3A4"/>
          </p15:clr>
        </p15:guide>
        <p15:guide id="18" pos="15634">
          <p15:clr>
            <a:srgbClr val="A4A3A4"/>
          </p15:clr>
        </p15:guide>
        <p15:guide id="19" pos="16294">
          <p15:clr>
            <a:srgbClr val="A4A3A4"/>
          </p15:clr>
        </p15:guide>
        <p15:guide id="20" pos="17772">
          <p15:clr>
            <a:srgbClr val="A4A3A4"/>
          </p15:clr>
        </p15:guide>
        <p15:guide id="21" pos="18432">
          <p15:clr>
            <a:srgbClr val="A4A3A4"/>
          </p15:clr>
        </p15:guide>
        <p15:guide id="22" pos="19904">
          <p15:clr>
            <a:srgbClr val="A4A3A4"/>
          </p15:clr>
        </p15:guide>
        <p15:guide id="23" pos="20570">
          <p15:clr>
            <a:srgbClr val="A4A3A4"/>
          </p15:clr>
        </p15:guide>
        <p15:guide id="24" pos="22043">
          <p15:clr>
            <a:srgbClr val="A4A3A4"/>
          </p15:clr>
        </p15:guide>
        <p15:guide id="25" pos="22709">
          <p15:clr>
            <a:srgbClr val="A4A3A4"/>
          </p15:clr>
        </p15:guide>
        <p15:guide id="26" pos="24181">
          <p15:clr>
            <a:srgbClr val="A4A3A4"/>
          </p15:clr>
        </p15:guide>
        <p15:guide id="27" pos="24841">
          <p15:clr>
            <a:srgbClr val="A4A3A4"/>
          </p15:clr>
        </p15:guide>
        <p15:guide id="28" orient="horz" pos="2655">
          <p15:clr>
            <a:srgbClr val="5ACBF0"/>
          </p15:clr>
        </p15:guide>
        <p15:guide id="29" orient="horz" pos="3728">
          <p15:clr>
            <a:srgbClr val="5ACBF0"/>
          </p15:clr>
        </p15:guide>
        <p15:guide id="30" orient="horz" pos="845">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53439708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3674216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00.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1631951" y="6181210"/>
            <a:ext cx="4482124" cy="87828"/>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759475" eaLnBrk="0" hangingPunct="0"/>
            <a:r>
              <a:rPr lang="en-US" sz="571">
                <a:solidFill>
                  <a:schemeClr val="tx1"/>
                </a:solidFill>
                <a:cs typeface="Segoe UI" pitchFamily="34" charset="0"/>
              </a:rPr>
              <a:t>© Copyright Microsoft Corporation. All rights reserved. </a:t>
            </a:r>
          </a:p>
        </p:txBody>
      </p:sp>
      <p:pic>
        <p:nvPicPr>
          <p:cNvPr id="3" name="MS logo white - EMF" descr="Microsoft logo white text version">
            <a:extLst>
              <a:ext uri="{FF2B5EF4-FFF2-40B4-BE49-F238E27FC236}">
                <a16:creationId xmlns:a16="http://schemas.microsoft.com/office/drawing/2014/main" id="{13E46B7E-7D6F-4019-D6F4-4AF2BDAEA997}"/>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1604904" y="585789"/>
            <a:ext cx="1113236" cy="292608"/>
          </a:xfrm>
          <a:prstGeom prst="rect">
            <a:avLst/>
          </a:prstGeom>
        </p:spPr>
      </p:pic>
    </p:spTree>
    <p:extLst>
      <p:ext uri="{BB962C8B-B14F-4D97-AF65-F5344CB8AC3E}">
        <p14:creationId xmlns:p14="http://schemas.microsoft.com/office/powerpoint/2010/main" val="147516825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01.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a:xfrm>
            <a:off x="1612702" y="457202"/>
            <a:ext cx="8974407" cy="451460"/>
          </a:xfrm>
        </p:spPr>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1608667" y="1436688"/>
            <a:ext cx="8974666" cy="1805648"/>
          </a:xfrm>
        </p:spPr>
        <p:txBody>
          <a:bodyPr wrap="square">
            <a:spAutoFit/>
          </a:bodyPr>
          <a:lstStyle>
            <a:lvl1pPr>
              <a:defRPr sz="2933">
                <a:latin typeface="+mn-lt"/>
              </a:defRPr>
            </a:lvl1pPr>
            <a:lvl2pPr>
              <a:defRPr sz="2281">
                <a:latin typeface="+mn-lt"/>
              </a:defRPr>
            </a:lvl2pPr>
            <a:lvl3pPr>
              <a:defRPr sz="1955">
                <a:latin typeface="+mn-lt"/>
              </a:defRPr>
            </a:lvl3pPr>
            <a:lvl4pPr>
              <a:defRPr sz="1629">
                <a:latin typeface="+mn-lt"/>
              </a:defRPr>
            </a:lvl4pPr>
            <a:lvl5pPr>
              <a:defRPr sz="1467">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2"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014" spc="-4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322343894"/>
      </p:ext>
    </p:extLst>
  </p:cSld>
  <p:clrMapOvr>
    <a:masterClrMapping/>
  </p:clrMapOvr>
  <p:transition>
    <p:fade/>
  </p:transition>
  <p:extLst>
    <p:ext uri="{DCECCB84-F9BA-43D5-87BE-67443E8EF086}">
      <p15:sldGuideLst xmlns:p15="http://schemas.microsoft.com/office/powerpoint/2012/main">
        <p15:guide id="1" orient="horz" pos="2652">
          <p15:clr>
            <a:srgbClr val="5ACBF0"/>
          </p15:clr>
        </p15:guide>
        <p15:guide id="2" orient="horz" pos="845">
          <p15:clr>
            <a:srgbClr val="5ACBF0"/>
          </p15:clr>
        </p15:guide>
      </p15:sldGuideLst>
    </p:ext>
  </p:extLst>
</p:sldLayout>
</file>

<file path=ppt/slideLayouts/slideLayout302.xml><?xml version="1.0" encoding="utf-8"?>
<p:sldLayout xmlns:a="http://schemas.openxmlformats.org/drawingml/2006/main" xmlns:r="http://schemas.openxmlformats.org/officeDocument/2006/relationships" xmlns:p="http://schemas.openxmlformats.org/presentationml/2006/main" userDrawn="1">
  <p:cSld name="6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25EE52-9F3D-4E15-83E2-689B1DA74EEC}"/>
              </a:ext>
            </a:extLst>
          </p:cNvPr>
          <p:cNvSpPr>
            <a:spLocks noGrp="1"/>
          </p:cNvSpPr>
          <p:nvPr>
            <p:ph type="title"/>
          </p:nvPr>
        </p:nvSpPr>
        <p:spPr>
          <a:xfrm>
            <a:off x="541958" y="316355"/>
            <a:ext cx="11108084" cy="451460"/>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B59E2774-27F8-41B7-9628-BA892D48E261}"/>
              </a:ext>
            </a:extLst>
          </p:cNvPr>
          <p:cNvSpPr>
            <a:spLocks noGrp="1"/>
          </p:cNvSpPr>
          <p:nvPr>
            <p:ph idx="1"/>
          </p:nvPr>
        </p:nvSpPr>
        <p:spPr>
          <a:xfrm>
            <a:off x="541958" y="974723"/>
            <a:ext cx="11108084" cy="1009166"/>
          </a:xfrm>
          <a:prstGeom prst="rect">
            <a:avLst/>
          </a:prstGeom>
        </p:spPr>
        <p:txBody>
          <a:bodyPr lIns="0" tIns="91440" rIns="0" bIns="91440"/>
          <a:lstStyle>
            <a:lvl1pPr marL="144842" indent="-144842">
              <a:lnSpc>
                <a:spcPct val="100000"/>
              </a:lnSpc>
              <a:spcBef>
                <a:spcPts val="325"/>
              </a:spcBef>
              <a:spcAft>
                <a:spcPts val="325"/>
              </a:spcAft>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b="0" i="0">
                <a:latin typeface="Segoe UI Variable Display Semilight" pitchFamily="2"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b="0" i="0">
                <a:latin typeface="Segoe UI Variable Display Semilight" pitchFamily="2"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b="0" i="0">
                <a:latin typeface="Segoe UI Variable Display Semilight" pitchFamily="2"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13" name="Content Placeholder 2">
            <a:extLst>
              <a:ext uri="{FF2B5EF4-FFF2-40B4-BE49-F238E27FC236}">
                <a16:creationId xmlns:a16="http://schemas.microsoft.com/office/drawing/2014/main" id="{24DC2842-A293-4356-B98C-DB84EE48CF5C}"/>
              </a:ext>
            </a:extLst>
          </p:cNvPr>
          <p:cNvSpPr>
            <a:spLocks noGrp="1"/>
          </p:cNvSpPr>
          <p:nvPr>
            <p:ph idx="15"/>
          </p:nvPr>
        </p:nvSpPr>
        <p:spPr>
          <a:xfrm>
            <a:off x="541958" y="6356350"/>
            <a:ext cx="11108084" cy="335028"/>
          </a:xfrm>
          <a:prstGeom prst="rect">
            <a:avLst/>
          </a:prstGeom>
        </p:spPr>
        <p:txBody>
          <a:bodyPr lIns="0" tIns="91440" rIns="0" bIns="91440"/>
          <a:lstStyle>
            <a:lvl1pPr marL="0" indent="0">
              <a:lnSpc>
                <a:spcPct val="100000"/>
              </a:lnSpc>
              <a:spcBef>
                <a:spcPts val="325"/>
              </a:spcBef>
              <a:spcAft>
                <a:spcPts val="325"/>
              </a:spcAft>
              <a:buNone/>
              <a:defRPr sz="977" b="0" i="0">
                <a:latin typeface="Segoe UI Variable Display Semilight" pitchFamily="2" charset="0"/>
                <a:cs typeface="Segoe UI Semilight" panose="020B0402040204020203" pitchFamily="34" charset="0"/>
              </a:defRPr>
            </a:lvl1pPr>
            <a:lvl2pPr marL="331067" indent="-144842">
              <a:lnSpc>
                <a:spcPct val="100000"/>
              </a:lnSpc>
              <a:spcBef>
                <a:spcPts val="325"/>
              </a:spcBef>
              <a:spcAft>
                <a:spcPts val="325"/>
              </a:spcAft>
              <a:buFont typeface="Segoe UI Semilight" panose="020B0402040204020203" pitchFamily="34" charset="0"/>
              <a:buChar char="‑"/>
              <a:defRPr sz="977">
                <a:latin typeface="Segoe UI Semilight" panose="020B0402040204020203" pitchFamily="34" charset="0"/>
                <a:cs typeface="Segoe UI Semilight" panose="020B0402040204020203" pitchFamily="34" charset="0"/>
              </a:defRPr>
            </a:lvl2pPr>
            <a:lvl3pPr marL="517293" indent="-144842">
              <a:lnSpc>
                <a:spcPct val="100000"/>
              </a:lnSpc>
              <a:spcBef>
                <a:spcPts val="325"/>
              </a:spcBef>
              <a:spcAft>
                <a:spcPts val="325"/>
              </a:spcAft>
              <a:buFont typeface="Courier New" panose="02070309020205020404" pitchFamily="49" charset="0"/>
              <a:buChar char="o"/>
              <a:defRPr sz="977">
                <a:latin typeface="Segoe UI Semilight" panose="020B0402040204020203" pitchFamily="34" charset="0"/>
                <a:cs typeface="Segoe UI Semilight" panose="020B0402040204020203" pitchFamily="34" charset="0"/>
              </a:defRPr>
            </a:lvl3pPr>
            <a:lvl4pPr marL="703517" indent="-144842">
              <a:lnSpc>
                <a:spcPct val="100000"/>
              </a:lnSpc>
              <a:spcBef>
                <a:spcPts val="325"/>
              </a:spcBef>
              <a:spcAft>
                <a:spcPts val="325"/>
              </a:spcAft>
              <a:buFont typeface="Wingdings" panose="05000000000000000000" pitchFamily="2" charset="2"/>
              <a:buChar char="§"/>
              <a:defRPr sz="977">
                <a:latin typeface="Segoe UI Semilight" panose="020B0402040204020203" pitchFamily="34" charset="0"/>
                <a:cs typeface="Segoe UI Semilight" panose="020B0402040204020203" pitchFamily="34" charset="0"/>
              </a:defRPr>
            </a:lvl4pPr>
            <a:lvl5pPr>
              <a:defRPr sz="977">
                <a:latin typeface="Segoe UI Semilight" panose="020B0402040204020203" pitchFamily="34" charset="0"/>
                <a:cs typeface="Segoe UI Semilight" panose="020B0402040204020203" pitchFamily="34" charset="0"/>
              </a:defRPr>
            </a:lvl5pPr>
          </a:lstStyle>
          <a:p>
            <a:pPr lvl="0"/>
            <a:r>
              <a:rPr lang="en-US"/>
              <a:t>Click to edit Master text styles</a:t>
            </a:r>
          </a:p>
        </p:txBody>
      </p:sp>
      <p:sp>
        <p:nvSpPr>
          <p:cNvPr id="14" name="Text Placeholder 8">
            <a:extLst>
              <a:ext uri="{FF2B5EF4-FFF2-40B4-BE49-F238E27FC236}">
                <a16:creationId xmlns:a16="http://schemas.microsoft.com/office/drawing/2014/main" id="{F5D3196B-CF6C-4C8D-B90F-7C6015E9DC7A}"/>
              </a:ext>
            </a:extLst>
          </p:cNvPr>
          <p:cNvSpPr>
            <a:spLocks noGrp="1"/>
          </p:cNvSpPr>
          <p:nvPr>
            <p:ph type="body" sz="quarter" idx="16" hasCustomPrompt="1"/>
          </p:nvPr>
        </p:nvSpPr>
        <p:spPr>
          <a:xfrm>
            <a:off x="541958" y="103522"/>
            <a:ext cx="11109960" cy="175655"/>
          </a:xfrm>
          <a:prstGeom prst="rect">
            <a:avLst/>
          </a:prstGeom>
        </p:spPr>
        <p:txBody>
          <a:bodyPr lIns="0" rIns="0" anchor="ctr"/>
          <a:lstStyle>
            <a:lvl1pPr marL="0" indent="0">
              <a:buNone/>
              <a:defRPr sz="1141" spc="41" baseline="0">
                <a:solidFill>
                  <a:schemeClr val="tx2">
                    <a:lumMod val="20000"/>
                    <a:lumOff val="80000"/>
                  </a:schemeClr>
                </a:solidFill>
                <a:latin typeface="Segoe UI" panose="020B0502040204020203" pitchFamily="34" charset="0"/>
                <a:cs typeface="Segoe UI" panose="020B0502040204020203" pitchFamily="34" charset="0"/>
              </a:defRPr>
            </a:lvl1pPr>
            <a:lvl2pPr>
              <a:defRPr sz="1141">
                <a:latin typeface="Segoe UI Semilight" panose="020B0402040204020203" pitchFamily="34" charset="0"/>
                <a:cs typeface="Segoe UI Semilight" panose="020B0402040204020203" pitchFamily="34" charset="0"/>
              </a:defRPr>
            </a:lvl2pPr>
            <a:lvl3pPr>
              <a:defRPr sz="1141">
                <a:latin typeface="Segoe UI Semilight" panose="020B0402040204020203" pitchFamily="34" charset="0"/>
                <a:cs typeface="Segoe UI Semilight" panose="020B0402040204020203" pitchFamily="34" charset="0"/>
              </a:defRPr>
            </a:lvl3pPr>
            <a:lvl4pPr>
              <a:defRPr sz="1141">
                <a:latin typeface="Segoe UI Semilight" panose="020B0402040204020203" pitchFamily="34" charset="0"/>
                <a:cs typeface="Segoe UI Semilight" panose="020B0402040204020203" pitchFamily="34" charset="0"/>
              </a:defRPr>
            </a:lvl4pPr>
            <a:lvl5pPr>
              <a:defRPr sz="1141">
                <a:latin typeface="Segoe UI Semilight" panose="020B0402040204020203" pitchFamily="34" charset="0"/>
                <a:cs typeface="Segoe UI Semilight" panose="020B0402040204020203" pitchFamily="34" charset="0"/>
              </a:defRPr>
            </a:lvl5pPr>
          </a:lstStyle>
          <a:p>
            <a:r>
              <a:rPr lang="en-US" sz="1141">
                <a:solidFill>
                  <a:schemeClr val="accent3"/>
                </a:solidFill>
              </a:rPr>
              <a:t>Click to edit Master title style</a:t>
            </a:r>
          </a:p>
        </p:txBody>
      </p:sp>
    </p:spTree>
    <p:extLst>
      <p:ext uri="{BB962C8B-B14F-4D97-AF65-F5344CB8AC3E}">
        <p14:creationId xmlns:p14="http://schemas.microsoft.com/office/powerpoint/2010/main" val="1944219868"/>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1800"/>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1800"/>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1800"/>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1800"/>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1800"/>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1800"/>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1800"/>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1800"/>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1800"/>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1800"/>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1800"/>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1800"/>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1800"/>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1800"/>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1353908984"/>
      </p:ext>
    </p:extLst>
  </p:cSld>
  <p:clrMapOvr>
    <a:masterClrMapping/>
  </p:clrMapOvr>
  <p:transition>
    <p:fade/>
  </p:transition>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2"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2" y="3962402"/>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673369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67">
          <p15:clr>
            <a:srgbClr val="5ACBF0"/>
          </p15:clr>
        </p15:guide>
        <p15:guide id="4" orient="horz" pos="2203">
          <p15:clr>
            <a:srgbClr val="FBAE40"/>
          </p15:clr>
        </p15:guide>
      </p15:sldGuideLst>
    </p:ext>
  </p:extLst>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5"/>
            <a:ext cx="9144000" cy="615553"/>
          </a:xfrm>
          <a:noFill/>
        </p:spPr>
        <p:txBody>
          <a:bodyPr wrap="square"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2"/>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21851718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72">
          <p15:clr>
            <a:srgbClr val="5ACBF0"/>
          </p15:clr>
        </p15:guide>
        <p15:guide id="2" orient="horz" pos="2546">
          <p15:clr>
            <a:srgbClr val="5ACBF0"/>
          </p15:clr>
        </p15:guide>
        <p15:guide id="3" pos="6255">
          <p15:clr>
            <a:srgbClr val="5ACBF0"/>
          </p15:clr>
        </p15:guide>
        <p15:guide id="4" orient="horz" pos="2203">
          <p15:clr>
            <a:srgbClr val="FBAE40"/>
          </p15:clr>
        </p15:guide>
      </p15:sldGuideLst>
    </p:ext>
  </p:extLst>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158088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6551896"/>
      </p:ext>
    </p:extLst>
  </p:cSld>
  <p:clrMapOvr>
    <a:masterClrMapping/>
  </p:clrMapOvr>
  <p:transition>
    <p:fade/>
  </p:transition>
  <p:extLst>
    <p:ext uri="{DCECCB84-F9BA-43D5-87BE-67443E8EF086}">
      <p15:sldGuideLst xmlns:p15="http://schemas.microsoft.com/office/powerpoint/2012/main">
        <p15:guide id="2" orient="horz" pos="1297">
          <p15:clr>
            <a:srgbClr val="5ACBF0"/>
          </p15:clr>
        </p15:guide>
        <p15:guide id="3" orient="horz" pos="294">
          <p15:clr>
            <a:srgbClr val="5ACBF0"/>
          </p15:clr>
        </p15:guide>
        <p15:guide id="5" orient="horz" pos="922">
          <p15:clr>
            <a:srgbClr val="5ACBF0"/>
          </p15:clr>
        </p15:guide>
      </p15:sldGuideLst>
    </p:ext>
  </p:extLst>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1"/>
            <a:ext cx="11018520" cy="1581270"/>
          </a:xfrm>
        </p:spPr>
        <p:txBody>
          <a:bodyPr wrap="square">
            <a:spAutoFit/>
          </a:bodyPr>
          <a:lstStyle>
            <a:lvl1pPr marL="0" indent="0">
              <a:buNone/>
              <a:defRPr/>
            </a:lvl1pPr>
            <a:lvl2pPr marL="228512" indent="0">
              <a:buNone/>
              <a:defRPr/>
            </a:lvl2pPr>
            <a:lvl3pPr marL="457025" indent="0">
              <a:buNone/>
              <a:defRPr/>
            </a:lvl3pPr>
            <a:lvl4pPr marL="685537" indent="0">
              <a:buNone/>
              <a:defRPr/>
            </a:lvl4pPr>
            <a:lvl5pPr marL="914049"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02755869"/>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923">
          <p15:clr>
            <a:srgbClr val="5ACBF0"/>
          </p15:clr>
        </p15:guide>
        <p15:guide id="4" orient="horz" pos="1297">
          <p15:clr>
            <a:srgbClr val="5ACBF0"/>
          </p15:clr>
        </p15:guide>
      </p15:sldGuideLst>
    </p:ext>
  </p:extLst>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2" y="1435100"/>
            <a:ext cx="5211763"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158088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0184113"/>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01">
          <p15:clr>
            <a:srgbClr val="5ACBF0"/>
          </p15:clr>
        </p15:guide>
        <p15:guide id="3" orient="horz" pos="922">
          <p15:clr>
            <a:srgbClr val="5ACBF0"/>
          </p15:clr>
        </p15:guide>
        <p15:guide id="4" pos="3733">
          <p15:clr>
            <a:srgbClr val="5ACBF0"/>
          </p15:clr>
        </p15:guide>
        <p15:guide id="5" pos="4105">
          <p15:clr>
            <a:srgbClr val="5ACBF0"/>
          </p15:clr>
        </p15:guide>
      </p15:sldGuideLst>
    </p:ext>
  </p:extLst>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3" y="1435100"/>
            <a:ext cx="5212080" cy="1649682"/>
          </a:xfrm>
        </p:spPr>
        <p:txBody>
          <a:bodyPr wrap="square">
            <a:spAutoFit/>
          </a:bodyPr>
          <a:lstStyle>
            <a:lvl1pPr marL="0" indent="0">
              <a:spcBef>
                <a:spcPts val="1222"/>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490" indent="0">
              <a:buFont typeface="Wingdings" panose="05000000000000000000" pitchFamily="2" charset="2"/>
              <a:buNone/>
              <a:defRPr sz="2000" b="0"/>
            </a:lvl2pPr>
            <a:lvl3pPr marL="450677" indent="0">
              <a:buFont typeface="Wingdings" panose="05000000000000000000" pitchFamily="2" charset="2"/>
              <a:buNone/>
              <a:tabLst/>
              <a:defRPr sz="1600" b="0"/>
            </a:lvl3pPr>
            <a:lvl4pPr marL="652212" indent="0">
              <a:buFont typeface="Wingdings" panose="05000000000000000000" pitchFamily="2" charset="2"/>
              <a:buNone/>
              <a:defRPr sz="1400" b="0"/>
            </a:lvl4pPr>
            <a:lvl5pPr marL="853747"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60196281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297">
          <p15:clr>
            <a:srgbClr val="5ACBF0"/>
          </p15:clr>
        </p15:guide>
        <p15:guide id="3" orient="horz" pos="922">
          <p15:clr>
            <a:srgbClr val="5ACBF0"/>
          </p15:clr>
        </p15:guide>
        <p15:guide id="4" pos="3729">
          <p15:clr>
            <a:srgbClr val="5ACBF0"/>
          </p15:clr>
        </p15:guide>
        <p15:guide id="5" pos="4105">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123621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66494" indent="-15234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528147"/>
          </a:xfrm>
        </p:spPr>
        <p:txBody>
          <a:bodyPr wrap="square">
            <a:spAutoFit/>
          </a:bodyPr>
          <a:lstStyle>
            <a:lvl1pPr marL="171384" indent="-171384">
              <a:defRPr lang="en-US" sz="2400" dirty="0"/>
            </a:lvl1pPr>
            <a:lvl2pPr marL="342768" indent="-171384">
              <a:defRPr lang="en-US" dirty="0"/>
            </a:lvl2pPr>
            <a:lvl3pPr marL="514154" indent="-171384">
              <a:defRPr lang="en-US" dirty="0"/>
            </a:lvl3pPr>
            <a:lvl4pPr marL="685537" indent="-136472">
              <a:defRPr lang="en-US" dirty="0"/>
            </a:lvl4pPr>
            <a:lvl5pPr marL="793446" indent="-120603">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6373899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wrap="square">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5"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90"/>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3" y="2081214"/>
            <a:ext cx="5214937" cy="1527791"/>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1727021"/>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1337">
          <p15:clr>
            <a:srgbClr val="5ACBF0"/>
          </p15:clr>
        </p15:guide>
        <p15:guide id="4" pos="3729">
          <p15:clr>
            <a:srgbClr val="5ACBF0"/>
          </p15:clr>
        </p15:guide>
        <p15:guide id="5" pos="4105">
          <p15:clr>
            <a:srgbClr val="5ACBF0"/>
          </p15:clr>
        </p15:guide>
        <p15:guide id="7" orient="horz" pos="923">
          <p15:clr>
            <a:srgbClr val="5ACBF0"/>
          </p15:clr>
        </p15:guide>
      </p15:sldGuideLst>
    </p:ext>
  </p:extLst>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7"/>
            <a:ext cx="3264408" cy="1760482"/>
          </a:xfrm>
        </p:spPr>
        <p:txBody>
          <a:bodyPr wrap="square">
            <a:spAutoFit/>
          </a:bodyPr>
          <a:lstStyle>
            <a:lvl1pPr marL="176146" indent="-176146">
              <a:defRPr lang="en-US" sz="2000" dirty="0"/>
            </a:lvl1pPr>
            <a:lvl2pPr marL="322139" indent="-150755">
              <a:defRPr lang="en-US" sz="1800" dirty="0"/>
            </a:lvl2pPr>
            <a:lvl3pPr marL="466546" indent="-138060">
              <a:defRPr lang="en-US" dirty="0"/>
            </a:lvl3pPr>
            <a:lvl4pPr marL="595084" indent="-128538">
              <a:defRPr lang="en-US" dirty="0"/>
            </a:lvl4pPr>
            <a:lvl5pPr marL="731558" indent="-12219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7"/>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7"/>
            <a:ext cx="3264408" cy="1760482"/>
          </a:xfrm>
        </p:spPr>
        <p:txBody>
          <a:bodyPr wrap="square">
            <a:spAutoFit/>
          </a:bodyPr>
          <a:lstStyle>
            <a:lvl1pPr marL="176146" indent="-176146">
              <a:defRPr lang="en-US" sz="2000" dirty="0"/>
            </a:lvl1pPr>
            <a:lvl2pPr marL="398310" indent="-169798">
              <a:defRPr lang="en-US" sz="1800" dirty="0"/>
            </a:lvl2pPr>
            <a:lvl3pPr marL="555412" indent="-157103">
              <a:defRPr lang="en-US" dirty="0"/>
            </a:lvl3pPr>
            <a:lvl4pPr marL="685537" indent="-136472">
              <a:defRPr lang="en-US" dirty="0"/>
            </a:lvl4pPr>
            <a:lvl5pPr marL="799792" indent="-111082">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6353525"/>
      </p:ext>
    </p:extLst>
  </p:cSld>
  <p:clrMapOvr>
    <a:masterClrMapping/>
  </p:clrMapOvr>
  <p:transition>
    <p:fade/>
  </p:transition>
  <p:extLst>
    <p:ext uri="{DCECCB84-F9BA-43D5-87BE-67443E8EF086}">
      <p15:sldGuideLst xmlns:p15="http://schemas.microsoft.com/office/powerpoint/2012/main">
        <p15:guide id="3" orient="horz" pos="1536">
          <p15:clr>
            <a:srgbClr val="5ACBF0"/>
          </p15:clr>
        </p15:guide>
        <p15:guide id="4" orient="horz" pos="924">
          <p15:clr>
            <a:srgbClr val="5ACBF0"/>
          </p15:clr>
        </p15:guide>
        <p15:guide id="5" orient="horz" pos="294">
          <p15:clr>
            <a:srgbClr val="5ACBF0"/>
          </p15:clr>
        </p15:guide>
        <p15:guide id="6" pos="2479">
          <p15:clr>
            <a:srgbClr val="5ACBF0"/>
          </p15:clr>
        </p15:guide>
        <p15:guide id="7" pos="2867">
          <p15:clr>
            <a:srgbClr val="5ACBF0"/>
          </p15:clr>
        </p15:guide>
        <p15:guide id="8" pos="4969">
          <p15:clr>
            <a:srgbClr val="5ACBF0"/>
          </p15:clr>
        </p15:guide>
        <p15:guide id="9" pos="5356">
          <p15:clr>
            <a:srgbClr val="5ACBF0"/>
          </p15:clr>
        </p15:guide>
      </p15:sldGuideLst>
    </p:ext>
  </p:extLst>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7"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10" y="1438277"/>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10" y="2283117"/>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7"/>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5" y="2276475"/>
            <a:ext cx="2532063" cy="1698927"/>
          </a:xfrm>
        </p:spPr>
        <p:txBody>
          <a:bodyPr wrap="square">
            <a:spAutoFit/>
          </a:bodyPr>
          <a:lstStyle>
            <a:lvl1pPr marL="141234" indent="-141234">
              <a:defRPr lang="en-US" sz="1800" dirty="0"/>
            </a:lvl1pPr>
            <a:lvl2pPr marL="285640" indent="-125365">
              <a:defRPr lang="en-US" sz="1600" dirty="0"/>
            </a:lvl2pPr>
            <a:lvl3pPr marL="437982" indent="-133299">
              <a:defRPr lang="en-US" dirty="0"/>
            </a:lvl3pPr>
            <a:lvl4pPr marL="566520" indent="-114256">
              <a:defRPr lang="en-US" dirty="0"/>
            </a:lvl4pPr>
            <a:lvl5pPr marL="685537" indent="-10949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12191612"/>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1465">
          <p15:clr>
            <a:srgbClr val="5ACBF0"/>
          </p15:clr>
        </p15:guide>
      </p15:sldGuideLst>
    </p:ext>
  </p:extLst>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wrap="square">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7"/>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7"/>
            <a:ext cx="1965960" cy="1452705"/>
          </a:xfrm>
        </p:spPr>
        <p:txBody>
          <a:bodyPr wrap="square">
            <a:spAutoFit/>
          </a:bodyPr>
          <a:lstStyle>
            <a:lvl1pPr marL="141234" indent="-141234">
              <a:defRPr lang="en-US" sz="1500" dirty="0"/>
            </a:lvl1pPr>
            <a:lvl2pPr marL="285640" indent="-125365">
              <a:defRPr lang="en-US" sz="1400" dirty="0"/>
            </a:lvl2pPr>
            <a:lvl3pPr marL="437982" indent="-133299">
              <a:defRPr lang="en-US" sz="1400" dirty="0"/>
            </a:lvl3pPr>
            <a:lvl4pPr marL="566520" indent="-114256">
              <a:defRPr lang="en-US" sz="1200" dirty="0"/>
            </a:lvl4pPr>
            <a:lvl5pPr marL="685537" indent="-109496">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328399"/>
      </p:ext>
    </p:extLst>
  </p:cSld>
  <p:clrMapOvr>
    <a:masterClrMapping/>
  </p:clrMapOvr>
  <p:transition>
    <p:fade/>
  </p:transition>
  <p:extLst>
    <p:ext uri="{DCECCB84-F9BA-43D5-87BE-67443E8EF086}">
      <p15:sldGuideLst xmlns:p15="http://schemas.microsoft.com/office/powerpoint/2012/main">
        <p15:guide id="4" orient="horz" pos="924">
          <p15:clr>
            <a:srgbClr val="5ACBF0"/>
          </p15:clr>
        </p15:guide>
        <p15:guide id="5" orient="horz" pos="294">
          <p15:clr>
            <a:srgbClr val="5ACBF0"/>
          </p15:clr>
        </p15:guide>
        <p15:guide id="6" pos="1642">
          <p15:clr>
            <a:srgbClr val="5ACBF0"/>
          </p15:clr>
        </p15:guide>
        <p15:guide id="7" pos="1831">
          <p15:clr>
            <a:srgbClr val="5ACBF0"/>
          </p15:clr>
        </p15:guide>
        <p15:guide id="8" pos="3096">
          <p15:clr>
            <a:srgbClr val="5ACBF0"/>
          </p15:clr>
        </p15:guide>
        <p15:guide id="9" pos="3286">
          <p15:clr>
            <a:srgbClr val="5ACBF0"/>
          </p15:clr>
        </p15:guide>
        <p15:guide id="10" pos="4550">
          <p15:clr>
            <a:srgbClr val="5ACBF0"/>
          </p15:clr>
        </p15:guide>
        <p15:guide id="11" pos="6008">
          <p15:clr>
            <a:srgbClr val="5ACBF0"/>
          </p15:clr>
        </p15:guide>
        <p15:guide id="12" orient="horz" pos="1465">
          <p15:clr>
            <a:srgbClr val="5ACBF0"/>
          </p15:clr>
        </p15:guide>
        <p15:guide id="13" pos="4739">
          <p15:clr>
            <a:srgbClr val="5ACBF0"/>
          </p15:clr>
        </p15:guide>
        <p15:guide id="14" pos="6194">
          <p15:clr>
            <a:srgbClr val="5ACBF0"/>
          </p15:clr>
        </p15:guide>
      </p15:sldGuideLst>
    </p:ext>
  </p:extLst>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847466485"/>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6"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4150288019"/>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30" orient="horz" pos="294">
          <p15:clr>
            <a:srgbClr val="5ACBF0"/>
          </p15:clr>
        </p15:guide>
        <p15:guide id="32" orient="horz" pos="2203">
          <p15:clr>
            <a:srgbClr val="5ACBF0"/>
          </p15:clr>
        </p15:guide>
        <p15:guide id="33" pos="3036">
          <p15:clr>
            <a:srgbClr val="5ACBF0"/>
          </p15:clr>
        </p15:guide>
        <p15:guide id="34" pos="3403">
          <p15:clr>
            <a:srgbClr val="5ACBF0"/>
          </p15:clr>
        </p15:guide>
      </p15:sldGuideLst>
    </p:ext>
  </p:extLst>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4120068936"/>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19">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guide id="31" pos="3917">
          <p15:clr>
            <a:srgbClr val="5ACBF0"/>
          </p15:clr>
        </p15:guide>
      </p15:sldGuideLst>
    </p:ext>
  </p:extLst>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2038004"/>
            <a:ext cx="4158362" cy="1086195"/>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1"/>
            <a:ext cx="4162425" cy="338554"/>
          </a:xfrm>
        </p:spPr>
        <p:txBody>
          <a:bodyPr/>
          <a:lstStyle>
            <a:lvl1pPr marL="0" indent="0">
              <a:buNone/>
              <a:defRPr sz="2200">
                <a:latin typeface="+mn-lt"/>
              </a:defRPr>
            </a:lvl1pPr>
            <a:lvl2pPr marL="228512" indent="0">
              <a:buNone/>
              <a:defRPr/>
            </a:lvl2pPr>
            <a:lvl3pPr marL="457025" indent="0">
              <a:buNone/>
              <a:defRPr/>
            </a:lvl3pPr>
            <a:lvl4pPr marL="661734" indent="0">
              <a:buNone/>
              <a:defRPr/>
            </a:lvl4pPr>
            <a:lvl5pPr marL="855334"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6935173"/>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7" orient="horz" pos="2007">
          <p15:clr>
            <a:srgbClr val="5ACBF0"/>
          </p15:clr>
        </p15:guide>
        <p15:guide id="8" orient="horz" pos="2270">
          <p15:clr>
            <a:srgbClr val="5ACBF0"/>
          </p15:clr>
        </p15:guide>
        <p15:guide id="10" pos="3804">
          <p15:clr>
            <a:srgbClr val="C35EA4"/>
          </p15:clr>
        </p15:guide>
        <p15:guide id="11" pos="3053">
          <p15:clr>
            <a:srgbClr val="5ACBF0"/>
          </p15:clr>
        </p15:guide>
        <p15:guide id="12" pos="3614">
          <p15:clr>
            <a:srgbClr val="A4A3A4"/>
          </p15:clr>
        </p15:guide>
      </p15:sldGuideLst>
    </p:ext>
  </p:extLst>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2884317"/>
            <a:ext cx="4159950" cy="1086195"/>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6790225"/>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5" orient="horz" pos="2203">
          <p15:clr>
            <a:srgbClr val="5ACBF0"/>
          </p15:clr>
        </p15:guide>
        <p15:guide id="6" pos="3051">
          <p15:clr>
            <a:srgbClr val="5ACBF0"/>
          </p15:clr>
        </p15:guide>
        <p15:guide id="7" pos="3803">
          <p15:clr>
            <a:srgbClr val="C35EA4"/>
          </p15:clr>
        </p15:guide>
        <p15:guide id="8" pos="3615">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8389390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5" y="2979738"/>
            <a:ext cx="4163125" cy="861774"/>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2"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43617159"/>
      </p:ext>
    </p:extLst>
  </p:cSld>
  <p:clrMapOvr>
    <a:masterClrMapping/>
  </p:clrMapOvr>
  <p:transition>
    <p:fade/>
  </p:transition>
  <p:extLst>
    <p:ext uri="{DCECCB84-F9BA-43D5-87BE-67443E8EF086}">
      <p15:sldGuideLst xmlns:p15="http://schemas.microsoft.com/office/powerpoint/2012/main">
        <p15:guide id="2" pos="3427">
          <p15:clr>
            <a:srgbClr val="5ACBF0"/>
          </p15:clr>
        </p15:guide>
        <p15:guide id="3" orient="horz" pos="1914">
          <p15:clr>
            <a:srgbClr val="5ACBF0"/>
          </p15:clr>
        </p15:guide>
        <p15:guide id="4" pos="3806">
          <p15:clr>
            <a:srgbClr val="C35EA4"/>
          </p15:clr>
        </p15:guide>
        <p15:guide id="5" pos="3053">
          <p15:clr>
            <a:srgbClr val="5ACBF0"/>
          </p15:clr>
        </p15:guide>
        <p15:guide id="6" pos="3618">
          <p15:clr>
            <a:srgbClr val="A4A3A4"/>
          </p15:clr>
        </p15:guide>
      </p15:sldGuideLst>
    </p:ext>
  </p:extLst>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5039733"/>
      </p:ext>
    </p:extLst>
  </p:cSld>
  <p:clrMapOvr>
    <a:masterClrMapping/>
  </p:clrMapOvr>
  <p:transition>
    <p:fade/>
  </p:transition>
  <p:extLst>
    <p:ext uri="{DCECCB84-F9BA-43D5-87BE-67443E8EF086}">
      <p15:sldGuideLst xmlns:p15="http://schemas.microsoft.com/office/powerpoint/2012/main">
        <p15:guide id="1" orient="horz" pos="2350">
          <p15:clr>
            <a:srgbClr val="5ACBF0"/>
          </p15:clr>
        </p15:guide>
      </p15:sldGuideLst>
    </p:ext>
  </p:extLst>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1"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3978912"/>
      </p:ext>
    </p:extLst>
  </p:cSld>
  <p:clrMapOvr>
    <a:masterClrMapping/>
  </p:clrMapOvr>
  <p:transition>
    <p:fade/>
  </p:transition>
  <p:extLst>
    <p:ext uri="{DCECCB84-F9BA-43D5-87BE-67443E8EF086}">
      <p15:sldGuideLst xmlns:p15="http://schemas.microsoft.com/office/powerpoint/2012/main">
        <p15:guide id="7" pos="3648">
          <p15:clr>
            <a:srgbClr val="5ACBF0"/>
          </p15:clr>
        </p15:guide>
        <p15:guide id="8" orient="horz" pos="2203">
          <p15:clr>
            <a:srgbClr val="5ACBF0"/>
          </p15:clr>
        </p15:guide>
      </p15:sldGuideLst>
    </p:ext>
  </p:extLst>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61710702"/>
      </p:ext>
    </p:extLst>
  </p:cSld>
  <p:clrMapOvr>
    <a:masterClrMapping/>
  </p:clrMapOvr>
  <p:transition>
    <p:fade/>
  </p:transition>
  <p:extLst>
    <p:ext uri="{DCECCB84-F9BA-43D5-87BE-67443E8EF086}">
      <p15:sldGuideLst xmlns:p15="http://schemas.microsoft.com/office/powerpoint/2012/main">
        <p15:guide id="7" pos="4187">
          <p15:clr>
            <a:srgbClr val="5ACBF0"/>
          </p15:clr>
        </p15:guide>
        <p15:guide id="8" orient="horz" pos="2203">
          <p15:clr>
            <a:srgbClr val="5ACBF0"/>
          </p15:clr>
        </p15:guide>
      </p15:sldGuideLst>
    </p:ext>
  </p:extLst>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441579"/>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2"/>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71070900"/>
      </p:ext>
    </p:extLst>
  </p:cSld>
  <p:clrMapOvr>
    <a:masterClrMapping/>
  </p:clrMapOvr>
  <p:transition>
    <p:fade/>
  </p:transition>
  <p:extLst>
    <p:ext uri="{DCECCB84-F9BA-43D5-87BE-67443E8EF086}">
      <p15:sldGuideLst xmlns:p15="http://schemas.microsoft.com/office/powerpoint/2012/main">
        <p15:guide id="5" orient="horz" pos="2937">
          <p15:clr>
            <a:srgbClr val="5ACBF0"/>
          </p15:clr>
        </p15:guide>
        <p15:guide id="6" orient="horz" pos="3672">
          <p15:clr>
            <a:srgbClr val="5ACBF0"/>
          </p15:clr>
        </p15:guide>
      </p15:sldGuideLst>
    </p:ext>
  </p:extLst>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871738"/>
            <a:ext cx="11018520" cy="543097"/>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20028383"/>
      </p:ext>
    </p:extLst>
  </p:cSld>
  <p:clrMapOvr>
    <a:masterClrMapping/>
  </p:clrMapOvr>
  <p:transition>
    <p:fade/>
  </p:transition>
  <p:extLst>
    <p:ext uri="{DCECCB84-F9BA-43D5-87BE-67443E8EF086}">
      <p15:sldGuideLst xmlns:p15="http://schemas.microsoft.com/office/powerpoint/2012/main">
        <p15:guide id="5" orient="horz" pos="1469">
          <p15:clr>
            <a:srgbClr val="5ACBF0"/>
          </p15:clr>
        </p15:guide>
        <p15:guide id="6" orient="horz" pos="734">
          <p15:clr>
            <a:srgbClr val="5ACBF0"/>
          </p15:clr>
        </p15:guide>
      </p15:sldGuideLst>
    </p:ext>
  </p:extLst>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1"/>
            <a:ext cx="5367528"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512" lvl="0" indent="-22851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00731026"/>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3824">
          <p15:clr>
            <a:srgbClr val="5ACBF0"/>
          </p15:clr>
        </p15:guide>
        <p15:guide id="7" pos="4010">
          <p15:clr>
            <a:srgbClr val="5ACBF0"/>
          </p15:clr>
        </p15:guide>
        <p15:guide id="8" orient="horz" pos="3533">
          <p15:clr>
            <a:srgbClr val="5ACBF0"/>
          </p15:clr>
        </p15:guide>
      </p15:sldGuideLst>
    </p:ext>
  </p:extLst>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5"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4"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2"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3" y="5689601"/>
            <a:ext cx="3475037" cy="276999"/>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920814001"/>
      </p:ext>
    </p:extLst>
  </p:cSld>
  <p:clrMapOvr>
    <a:masterClrMapping/>
  </p:clrMapOvr>
  <p:transition>
    <p:fade/>
  </p:transition>
  <p:extLst>
    <p:ext uri="{DCECCB84-F9BA-43D5-87BE-67443E8EF086}">
      <p15:sldGuideLst xmlns:p15="http://schemas.microsoft.com/office/powerpoint/2012/main">
        <p15:guide id="3" orient="horz" pos="3655">
          <p15:clr>
            <a:srgbClr val="5ACBF0"/>
          </p15:clr>
        </p15:guide>
        <p15:guide id="4" orient="horz" pos="1301">
          <p15:clr>
            <a:srgbClr val="5ACBF0"/>
          </p15:clr>
        </p15:guide>
        <p15:guide id="5" orient="horz" pos="294">
          <p15:clr>
            <a:srgbClr val="5ACBF0"/>
          </p15:clr>
        </p15:guide>
        <p15:guide id="6" pos="2608">
          <p15:clr>
            <a:srgbClr val="5ACBF0"/>
          </p15:clr>
        </p15:guide>
        <p15:guide id="7" pos="2799">
          <p15:clr>
            <a:srgbClr val="5ACBF0"/>
          </p15:clr>
        </p15:guide>
        <p15:guide id="8" pos="5035">
          <p15:clr>
            <a:srgbClr val="5ACBF0"/>
          </p15:clr>
        </p15:guide>
        <p15:guide id="9" pos="5226">
          <p15:clr>
            <a:srgbClr val="5ACBF0"/>
          </p15:clr>
        </p15:guide>
        <p15:guide id="10" orient="horz" pos="3534">
          <p15:clr>
            <a:srgbClr val="5ACBF0"/>
          </p15:clr>
        </p15:guide>
      </p15:sldGuideLst>
    </p:ext>
  </p:extLst>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1"/>
            <a:ext cx="11018520" cy="543097"/>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2"/>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2"/>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2"/>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553998"/>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2"/>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45657040"/>
      </p:ext>
    </p:extLst>
  </p:cSld>
  <p:clrMapOvr>
    <a:masterClrMapping/>
  </p:clrMapOvr>
  <p:transition>
    <p:fade/>
  </p:transition>
  <p:extLst>
    <p:ext uri="{DCECCB84-F9BA-43D5-87BE-67443E8EF086}">
      <p15:sldGuideLst xmlns:p15="http://schemas.microsoft.com/office/powerpoint/2012/main">
        <p15:guide id="3" orient="horz" pos="3053">
          <p15:clr>
            <a:srgbClr val="5ACBF0"/>
          </p15:clr>
        </p15:guide>
        <p15:guide id="4" orient="horz" pos="1301">
          <p15:clr>
            <a:srgbClr val="5ACBF0"/>
          </p15:clr>
        </p15:guide>
        <p15:guide id="5" orient="horz" pos="294">
          <p15:clr>
            <a:srgbClr val="5ACBF0"/>
          </p15:clr>
        </p15:guide>
        <p15:guide id="6" pos="2002">
          <p15:clr>
            <a:srgbClr val="5ACBF0"/>
          </p15:clr>
        </p15:guide>
        <p15:guide id="7" pos="2193">
          <p15:clr>
            <a:srgbClr val="5ACBF0"/>
          </p15:clr>
        </p15:guide>
        <p15:guide id="8" pos="3821">
          <p15:clr>
            <a:srgbClr val="5ACBF0"/>
          </p15:clr>
        </p15:guide>
        <p15:guide id="9" pos="4013">
          <p15:clr>
            <a:srgbClr val="5ACBF0"/>
          </p15:clr>
        </p15:guide>
        <p15:guide id="10" pos="5641">
          <p15:clr>
            <a:srgbClr val="5ACBF0"/>
          </p15:clr>
        </p15:guide>
        <p15:guide id="11" pos="5831">
          <p15:clr>
            <a:srgbClr val="5ACBF0"/>
          </p15:clr>
        </p15:guide>
        <p15:guide id="12" orient="horz" pos="2927">
          <p15:clr>
            <a:srgbClr val="5ACBF0"/>
          </p15:clr>
        </p15:guide>
      </p15:sldGuideLst>
    </p:ext>
  </p:extLst>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2"/>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1"/>
            <a:ext cx="4892040" cy="276999"/>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30"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809203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4" orient="horz" pos="3273">
          <p15:clr>
            <a:srgbClr val="5ACBF0"/>
          </p15:clr>
        </p15:guide>
        <p15:guide id="5" pos="3903">
          <p15:clr>
            <a:srgbClr val="5ACBF0"/>
          </p15:clr>
        </p15:guide>
        <p15:guide id="6" pos="3936">
          <p15:clr>
            <a:srgbClr val="5ACBF0"/>
          </p15:clr>
        </p15:guide>
        <p15:guide id="11" pos="1948">
          <p15:clr>
            <a:srgbClr val="5ACBF0"/>
          </p15:clr>
        </p15:guide>
        <p15:guide id="12" pos="5886">
          <p15:clr>
            <a:srgbClr val="5ACBF0"/>
          </p15:clr>
        </p15:guide>
        <p15:guide id="13" orient="horz" pos="3427">
          <p15:clr>
            <a:srgbClr val="5ACBF0"/>
          </p15:clr>
        </p15:guide>
        <p15:guide id="14" orient="horz">
          <p15:clr>
            <a:srgbClr val="5ACBF0"/>
          </p15:clr>
        </p15:guide>
        <p15:guide id="15" pos="3520">
          <p15:clr>
            <a:srgbClr val="5ACBF0"/>
          </p15:clr>
        </p15:guide>
        <p15:guide id="16" pos="431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5728226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3"/>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1"/>
            <a:ext cx="2852928"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4171468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2585">
          <p15:clr>
            <a:srgbClr val="5ACBF0"/>
          </p15:clr>
        </p15:guide>
        <p15:guide id="6" pos="2625">
          <p15:clr>
            <a:srgbClr val="5ACBF0"/>
          </p15:clr>
        </p15:guide>
        <p15:guide id="8" pos="5211">
          <p15:clr>
            <a:srgbClr val="5ACBF0"/>
          </p15:clr>
        </p15:guide>
        <p15:guide id="9" pos="5248">
          <p15:clr>
            <a:srgbClr val="5ACBF0"/>
          </p15:clr>
        </p15:guide>
        <p15:guide id="11" pos="1291">
          <p15:clr>
            <a:srgbClr val="5ACBF0"/>
          </p15:clr>
        </p15:guide>
        <p15:guide id="12" pos="3917">
          <p15:clr>
            <a:srgbClr val="5ACBF0"/>
          </p15:clr>
        </p15:guide>
        <p15:guide id="13" pos="6543">
          <p15:clr>
            <a:srgbClr val="5ACBF0"/>
          </p15:clr>
        </p15:guide>
        <p15:guide id="14" orient="horz" pos="1095">
          <p15:clr>
            <a:srgbClr val="5ACBF0"/>
          </p15:clr>
        </p15:guide>
        <p15:guide id="15" pos="2211">
          <p15:clr>
            <a:srgbClr val="5ACBF0"/>
          </p15:clr>
        </p15:guide>
        <p15:guide id="16" pos="3003">
          <p15:clr>
            <a:srgbClr val="5ACBF0"/>
          </p15:clr>
        </p15:guide>
        <p15:guide id="17" pos="4833">
          <p15:clr>
            <a:srgbClr val="5ACBF0"/>
          </p15:clr>
        </p15:guide>
        <p15:guide id="18" pos="5625">
          <p15:clr>
            <a:srgbClr val="5ACBF0"/>
          </p15:clr>
        </p15:guide>
      </p15:sldGuideLst>
    </p:ext>
  </p:extLst>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8" y="480060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4"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8"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1"/>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10"/>
            <a:ext cx="1828800"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03797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5" pos="1928">
          <p15:clr>
            <a:srgbClr val="5ACBF0"/>
          </p15:clr>
        </p15:guide>
        <p15:guide id="6" pos="1969">
          <p15:clr>
            <a:srgbClr val="5ACBF0"/>
          </p15:clr>
        </p15:guide>
        <p15:guide id="7" pos="5864">
          <p15:clr>
            <a:srgbClr val="5ACBF0"/>
          </p15:clr>
        </p15:guide>
        <p15:guide id="8" pos="3897">
          <p15:clr>
            <a:srgbClr val="5ACBF0"/>
          </p15:clr>
        </p15:guide>
        <p15:guide id="9" pos="3937">
          <p15:clr>
            <a:srgbClr val="5ACBF0"/>
          </p15:clr>
        </p15:guide>
        <p15:guide id="10" pos="5905">
          <p15:clr>
            <a:srgbClr val="5ACBF0"/>
          </p15:clr>
        </p15:guide>
        <p15:guide id="11" pos="963">
          <p15:clr>
            <a:srgbClr val="5ACBF0"/>
          </p15:clr>
        </p15:guide>
        <p15:guide id="12" pos="2934">
          <p15:clr>
            <a:srgbClr val="5ACBF0"/>
          </p15:clr>
        </p15:guide>
        <p15:guide id="13" pos="4903">
          <p15:clr>
            <a:srgbClr val="5ACBF0"/>
          </p15:clr>
        </p15:guide>
        <p15:guide id="14" pos="6871">
          <p15:clr>
            <a:srgbClr val="5ACBF0"/>
          </p15:clr>
        </p15:guide>
        <p15:guide id="15" orient="horz">
          <p15:clr>
            <a:srgbClr val="5ACBF0"/>
          </p15:clr>
        </p15:guide>
        <p15:guide id="16" pos="1555">
          <p15:clr>
            <a:srgbClr val="5ACBF0"/>
          </p15:clr>
        </p15:guide>
        <p15:guide id="17" pos="2344">
          <p15:clr>
            <a:srgbClr val="5ACBF0"/>
          </p15:clr>
        </p15:guide>
        <p15:guide id="18" pos="3519">
          <p15:clr>
            <a:srgbClr val="5ACBF0"/>
          </p15:clr>
        </p15:guide>
        <p15:guide id="19" pos="4315">
          <p15:clr>
            <a:srgbClr val="5ACBF0"/>
          </p15:clr>
        </p15:guide>
        <p15:guide id="20" pos="5488">
          <p15:clr>
            <a:srgbClr val="5ACBF0"/>
          </p15:clr>
        </p15:guide>
        <p15:guide id="21" pos="6279">
          <p15:clr>
            <a:srgbClr val="5ACBF0"/>
          </p15:clr>
        </p15:guide>
      </p15:sldGuideLst>
    </p:ext>
  </p:extLst>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872024"/>
            <a:ext cx="11018520" cy="543097"/>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1"/>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2"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6" y="4799409"/>
            <a:ext cx="1801368"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49365505"/>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1469">
          <p15:clr>
            <a:srgbClr val="5ACBF0"/>
          </p15:clr>
        </p15:guide>
        <p15:guide id="3" orient="horz" pos="2937">
          <p15:clr>
            <a:srgbClr val="5ACBF0"/>
          </p15:clr>
        </p15:guide>
        <p15:guide id="4" orient="horz" pos="3084">
          <p15:clr>
            <a:srgbClr val="5ACBF0"/>
          </p15:clr>
        </p15:guide>
        <p15:guide id="8" pos="4724">
          <p15:clr>
            <a:srgbClr val="5ACBF0"/>
          </p15:clr>
        </p15:guide>
        <p15:guide id="9" pos="4685">
          <p15:clr>
            <a:srgbClr val="5ACBF0"/>
          </p15:clr>
        </p15:guide>
        <p15:guide id="10" pos="6257">
          <p15:clr>
            <a:srgbClr val="5ACBF0"/>
          </p15:clr>
        </p15:guide>
        <p15:guide id="11" pos="1350">
          <p15:clr>
            <a:srgbClr val="5ACBF0"/>
          </p15:clr>
        </p15:guide>
        <p15:guide id="12" pos="2922">
          <p15:clr>
            <a:srgbClr val="5ACBF0"/>
          </p15:clr>
        </p15:guide>
        <p15:guide id="13" pos="4912">
          <p15:clr>
            <a:srgbClr val="5ACBF0"/>
          </p15:clr>
        </p15:guide>
        <p15:guide id="14" pos="6489">
          <p15:clr>
            <a:srgbClr val="5ACBF0"/>
          </p15:clr>
        </p15:guide>
        <p15:guide id="15" orient="horz">
          <p15:clr>
            <a:srgbClr val="5ACBF0"/>
          </p15:clr>
        </p15:guide>
        <p15:guide id="16" pos="1762">
          <p15:clr>
            <a:srgbClr val="5ACBF0"/>
          </p15:clr>
        </p15:guide>
        <p15:guide id="17" pos="2340">
          <p15:clr>
            <a:srgbClr val="5ACBF0"/>
          </p15:clr>
        </p15:guide>
        <p15:guide id="18" pos="3339">
          <p15:clr>
            <a:srgbClr val="5ACBF0"/>
          </p15:clr>
        </p15:guide>
        <p15:guide id="19" pos="4499">
          <p15:clr>
            <a:srgbClr val="5ACBF0"/>
          </p15:clr>
        </p15:guide>
        <p15:guide id="21" pos="6303">
          <p15:clr>
            <a:srgbClr val="5ACBF0"/>
          </p15:clr>
        </p15:guide>
        <p15:guide id="22" pos="1531">
          <p15:clr>
            <a:srgbClr val="5ACBF0"/>
          </p15:clr>
        </p15:guide>
        <p15:guide id="23" pos="1574">
          <p15:clr>
            <a:srgbClr val="5ACBF0"/>
          </p15:clr>
        </p15:guide>
        <p15:guide id="24" pos="3110">
          <p15:clr>
            <a:srgbClr val="5ACBF0"/>
          </p15:clr>
        </p15:guide>
        <p15:guide id="25" pos="3150">
          <p15:clr>
            <a:srgbClr val="5ACBF0"/>
          </p15:clr>
        </p15:guide>
        <p15:guide id="26" pos="6073">
          <p15:clr>
            <a:srgbClr val="5ACBF0"/>
          </p15:clr>
        </p15:guide>
        <p15:guide id="27" pos="3917">
          <p15:clr>
            <a:srgbClr val="5ACBF0"/>
          </p15:clr>
        </p15:guide>
        <p15:guide id="28" pos="5494">
          <p15:clr>
            <a:srgbClr val="5ACBF0"/>
          </p15:clr>
        </p15:guide>
        <p15:guide id="29" pos="768">
          <p15:clr>
            <a:srgbClr val="5ACBF0"/>
          </p15:clr>
        </p15:guide>
        <p15:guide id="30" pos="7066">
          <p15:clr>
            <a:srgbClr val="5ACBF0"/>
          </p15:clr>
        </p15:guide>
      </p15:sldGuideLst>
    </p:ext>
  </p:extLst>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75198"/>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5"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5"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3681216"/>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3917">
          <p15:clr>
            <a:srgbClr val="5ACBF0"/>
          </p15:clr>
        </p15:guide>
        <p15:guide id="4" pos="1309">
          <p15:clr>
            <a:srgbClr val="5ACBF0"/>
          </p15:clr>
        </p15:guide>
        <p15:guide id="5" pos="5780">
          <p15:clr>
            <a:srgbClr val="5ACBF0"/>
          </p15:clr>
        </p15:guide>
        <p15:guide id="6" pos="2796">
          <p15:clr>
            <a:srgbClr val="5ACBF0"/>
          </p15:clr>
        </p15:guide>
        <p15:guide id="7" pos="2052">
          <p15:clr>
            <a:srgbClr val="5ACBF0"/>
          </p15:clr>
        </p15:guide>
        <p15:guide id="8" pos="3171">
          <p15:clr>
            <a:srgbClr val="5ACBF0"/>
          </p15:clr>
        </p15:guide>
        <p15:guide id="9" pos="4662">
          <p15:clr>
            <a:srgbClr val="5ACBF0"/>
          </p15:clr>
        </p15:guide>
        <p15:guide id="11" pos="6525">
          <p15:clr>
            <a:srgbClr val="5ACBF0"/>
          </p15:clr>
        </p15:guide>
        <p15:guide id="12" orient="horz" pos="1469">
          <p15:clr>
            <a:srgbClr val="5ACBF0"/>
          </p15:clr>
        </p15:guide>
        <p15:guide id="13" pos="5037">
          <p15:clr>
            <a:srgbClr val="5ACBF0"/>
          </p15:clr>
        </p15:guide>
        <p15:guide id="14" orient="horz" pos="2952">
          <p15:clr>
            <a:srgbClr val="5ACBF0"/>
          </p15:clr>
        </p15:guide>
      </p15:sldGuideLst>
    </p:ext>
  </p:extLst>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2"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2"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2"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55399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51246372"/>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3084">
          <p15:clr>
            <a:srgbClr val="5ACBF0"/>
          </p15:clr>
        </p15:guide>
        <p15:guide id="3" pos="4106">
          <p15:clr>
            <a:srgbClr val="5ACBF0"/>
          </p15:clr>
        </p15:guide>
        <p15:guide id="5" pos="5971">
          <p15:clr>
            <a:srgbClr val="5ACBF0"/>
          </p15:clr>
        </p15:guide>
        <p15:guide id="7" pos="3727">
          <p15:clr>
            <a:srgbClr val="5ACBF0"/>
          </p15:clr>
        </p15:guide>
        <p15:guide id="8" pos="2239">
          <p15:clr>
            <a:srgbClr val="5ACBF0"/>
          </p15:clr>
        </p15:guide>
        <p15:guide id="10" pos="2985">
          <p15:clr>
            <a:srgbClr val="5ACBF0"/>
          </p15:clr>
        </p15:guide>
        <p15:guide id="11" pos="4851">
          <p15:clr>
            <a:srgbClr val="5ACBF0"/>
          </p15:clr>
        </p15:guide>
        <p15:guide id="12" pos="6713">
          <p15:clr>
            <a:srgbClr val="5ACBF0"/>
          </p15:clr>
        </p15:guide>
        <p15:guide id="13" pos="1119">
          <p15:clr>
            <a:srgbClr val="5ACBF0"/>
          </p15:clr>
        </p15:guide>
        <p15:guide id="14" orient="horz" pos="1469">
          <p15:clr>
            <a:srgbClr val="5ACBF0"/>
          </p15:clr>
        </p15:guide>
        <p15:guide id="15" pos="1863">
          <p15:clr>
            <a:srgbClr val="5ACBF0"/>
          </p15:clr>
        </p15:guide>
        <p15:guide id="18" pos="5593">
          <p15:clr>
            <a:srgbClr val="5ACBF0"/>
          </p15:clr>
        </p15:guide>
        <p15:guide id="19" orient="horz" pos="2956">
          <p15:clr>
            <a:srgbClr val="5ACBF0"/>
          </p15:clr>
        </p15:guide>
      </p15:sldGuideLst>
    </p:ext>
  </p:extLst>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869243"/>
            <a:ext cx="11018520" cy="543097"/>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830997"/>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44533269"/>
      </p:ext>
    </p:extLst>
  </p:cSld>
  <p:clrMapOvr>
    <a:masterClrMapping/>
  </p:clrMapOvr>
  <p:transition>
    <p:fade/>
  </p:transition>
  <p:extLst>
    <p:ext uri="{DCECCB84-F9BA-43D5-87BE-67443E8EF086}">
      <p15:sldGuideLst xmlns:p15="http://schemas.microsoft.com/office/powerpoint/2012/main">
        <p15:guide id="1" orient="horz" pos="734">
          <p15:clr>
            <a:srgbClr val="5ACBF0"/>
          </p15:clr>
        </p15:guide>
        <p15:guide id="2" orient="horz" pos="2717">
          <p15:clr>
            <a:srgbClr val="5ACBF0"/>
          </p15:clr>
        </p15:guide>
        <p15:guide id="3" pos="6341">
          <p15:clr>
            <a:srgbClr val="5ACBF0"/>
          </p15:clr>
        </p15:guide>
        <p15:guide id="5" pos="5967">
          <p15:clr>
            <a:srgbClr val="5ACBF0"/>
          </p15:clr>
        </p15:guide>
        <p15:guide id="7" pos="4480">
          <p15:clr>
            <a:srgbClr val="5ACBF0"/>
          </p15:clr>
        </p15:guide>
        <p15:guide id="8" pos="3358">
          <p15:clr>
            <a:srgbClr val="5ACBF0"/>
          </p15:clr>
        </p15:guide>
        <p15:guide id="10" pos="2985">
          <p15:clr>
            <a:srgbClr val="5ACBF0"/>
          </p15:clr>
        </p15:guide>
        <p15:guide id="11" pos="4849">
          <p15:clr>
            <a:srgbClr val="5ACBF0"/>
          </p15:clr>
        </p15:guide>
        <p15:guide id="13" pos="1493">
          <p15:clr>
            <a:srgbClr val="5ACBF0"/>
          </p15:clr>
        </p15:guide>
        <p15:guide id="14" orient="horz" pos="1469">
          <p15:clr>
            <a:srgbClr val="5ACBF0"/>
          </p15:clr>
        </p15:guide>
        <p15:guide id="15" pos="1867">
          <p15:clr>
            <a:srgbClr val="5ACBF0"/>
          </p15:clr>
        </p15:guide>
        <p15:guide id="16" orient="horz" pos="2583">
          <p15:clr>
            <a:srgbClr val="5ACBF0"/>
          </p15:clr>
        </p15:guide>
      </p15:sldGuideLst>
    </p:ext>
  </p:extLst>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8" y="2309814"/>
            <a:ext cx="3182027" cy="543097"/>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3"/>
            <a:ext cx="7253288" cy="422423"/>
          </a:xfrm>
        </p:spPr>
        <p:txBody>
          <a:bodyPr anchor="t"/>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5"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7724956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1297">
          <p15:clr>
            <a:srgbClr val="5ACBF0"/>
          </p15:clr>
        </p15:guide>
        <p15:guide id="30" pos="2424">
          <p15:clr>
            <a:srgbClr val="5ACBF0"/>
          </p15:clr>
        </p15:guide>
        <p15:guide id="32" orient="horz" pos="1484">
          <p15:clr>
            <a:srgbClr val="5ACBF0"/>
          </p15:clr>
        </p15:guide>
      </p15:sldGuideLst>
    </p:ext>
  </p:extLst>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5" y="3155865"/>
            <a:ext cx="3182027" cy="543097"/>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3216203"/>
            <a:ext cx="6667500" cy="422423"/>
          </a:xfrm>
        </p:spPr>
        <p:txBody>
          <a:bodyPr anchor="ctr"/>
          <a:lstStyle>
            <a:lvl1pPr marL="231685" indent="-23168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3" y="-203944"/>
            <a:ext cx="577081" cy="153902"/>
          </a:xfrm>
          <a:prstGeom prst="rect">
            <a:avLst/>
          </a:prstGeom>
          <a:noFill/>
        </p:spPr>
        <p:txBody>
          <a:bodyPr wrap="squar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66817350"/>
      </p:ext>
    </p:extLst>
  </p:cSld>
  <p:clrMapOvr>
    <a:masterClrMapping/>
  </p:clrMapOvr>
  <p:transition>
    <p:fade/>
  </p:transition>
  <p:extLst>
    <p:ext uri="{DCECCB84-F9BA-43D5-87BE-67443E8EF086}">
      <p15:sldGuideLst xmlns:p15="http://schemas.microsoft.com/office/powerpoint/2012/main">
        <p15:guide id="13" pos="2799">
          <p15:clr>
            <a:srgbClr val="5ACBF0"/>
          </p15:clr>
        </p15:guide>
        <p15:guide id="29" orient="horz" pos="2203">
          <p15:clr>
            <a:srgbClr val="5ACBF0"/>
          </p15:clr>
        </p15:guide>
        <p15:guide id="30" pos="2424">
          <p15:clr>
            <a:srgbClr val="5ACBF0"/>
          </p15:clr>
        </p15:guide>
        <p15:guide id="31" pos="3175">
          <p15:clr>
            <a:srgbClr val="5ACBF0"/>
          </p15:clr>
        </p15:guide>
      </p15:sldGuideLst>
    </p:ext>
  </p:extLst>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19" indent="0">
              <a:buNone/>
              <a:tabLst>
                <a:tab pos="344356" algn="l"/>
              </a:tabLst>
              <a:defRPr sz="2400">
                <a:solidFill>
                  <a:schemeClr val="tx1"/>
                </a:solidFill>
                <a:latin typeface="Consolas" panose="020B0609020204030204" pitchFamily="49" charset="0"/>
                <a:cs typeface="Consolas" panose="020B0609020204030204" pitchFamily="49" charset="0"/>
              </a:defRPr>
            </a:lvl2pPr>
            <a:lvl3pPr marL="584382" indent="0">
              <a:buNone/>
              <a:tabLst>
                <a:tab pos="569694" algn="l"/>
              </a:tabLst>
              <a:defRPr sz="2400">
                <a:solidFill>
                  <a:schemeClr val="tx1"/>
                </a:solidFill>
                <a:latin typeface="Consolas" panose="020B0609020204030204" pitchFamily="49" charset="0"/>
                <a:cs typeface="Consolas" panose="020B0609020204030204" pitchFamily="49" charset="0"/>
              </a:defRPr>
            </a:lvl3pPr>
            <a:lvl4pPr marL="814251" indent="0">
              <a:buNone/>
              <a:tabLst>
                <a:tab pos="799792" algn="l"/>
              </a:tabLst>
              <a:defRPr sz="2400">
                <a:solidFill>
                  <a:schemeClr val="tx1"/>
                </a:solidFill>
                <a:latin typeface="Consolas" panose="020B0609020204030204" pitchFamily="49" charset="0"/>
                <a:cs typeface="Consolas" panose="020B0609020204030204" pitchFamily="49" charset="0"/>
              </a:defRPr>
            </a:lvl4pPr>
            <a:lvl5pPr marL="1050593" indent="0">
              <a:buNone/>
              <a:tabLst>
                <a:tab pos="1028304"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4266820742"/>
      </p:ext>
    </p:extLst>
  </p:cSld>
  <p:clrMapOvr>
    <a:masterClrMapping/>
  </p:clrMapOvr>
  <p:transition>
    <p:fade/>
  </p:transition>
  <p:extLst>
    <p:ext uri="{DCECCB84-F9BA-43D5-87BE-67443E8EF086}">
      <p15:sldGuideLst xmlns:p15="http://schemas.microsoft.com/office/powerpoint/2012/main">
        <p15:guide id="1" orient="horz" pos="1348">
          <p15:clr>
            <a:srgbClr val="5ACBF0"/>
          </p15:clr>
        </p15:guide>
        <p15:guide id="2" orient="horz" pos="923">
          <p15:clr>
            <a:srgbClr val="5ACBF0"/>
          </p15:clr>
        </p15:guide>
        <p15:guide id="3" orient="horz" pos="294">
          <p15:clr>
            <a:srgbClr val="5ACBF0"/>
          </p15:clr>
        </p15:guide>
      </p15:sldGuideLst>
    </p:ext>
  </p:extLst>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6913352"/>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1811">
          <p15:clr>
            <a:srgbClr val="5ACBF0"/>
          </p15:clr>
        </p15:guide>
        <p15:guide id="5" orient="horz" pos="2241">
          <p15:clr>
            <a:srgbClr val="5ACBF0"/>
          </p15:clr>
        </p15:guide>
        <p15:guide id="6" orient="horz" pos="788">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721736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443" indent="0">
              <a:buNone/>
              <a:defRPr sz="240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3578051628"/>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4" orient="horz" pos="2714">
          <p15:clr>
            <a:srgbClr val="5ACBF0"/>
          </p15:clr>
        </p15:guide>
        <p15:guide id="5" orient="horz" pos="3210">
          <p15:clr>
            <a:srgbClr val="5ACBF0"/>
          </p15:clr>
        </p15:guide>
        <p15:guide id="6" orient="horz" pos="427">
          <p15:clr>
            <a:srgbClr val="5ACBF0"/>
          </p15:clr>
        </p15:guide>
      </p15:sldGuideLst>
    </p:ext>
  </p:extLst>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5"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7"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32382495"/>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54">
          <p15:clr>
            <a:srgbClr val="5ACBF0"/>
          </p15:clr>
        </p15:guide>
        <p15:guide id="4" orient="horz" pos="860">
          <p15:clr>
            <a:srgbClr val="5ACBF0"/>
          </p15:clr>
        </p15:guide>
        <p15:guide id="7" pos="3349">
          <p15:clr>
            <a:srgbClr val="5ACBF0"/>
          </p15:clr>
        </p15:guide>
        <p15:guide id="8" pos="3727">
          <p15:clr>
            <a:srgbClr val="5ACBF0"/>
          </p15:clr>
        </p15:guide>
        <p15:guide id="9" pos="2974">
          <p15:clr>
            <a:srgbClr val="5ACBF0"/>
          </p15:clr>
        </p15:guide>
      </p15:sldGuideLst>
    </p:ext>
  </p:extLst>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l" defTabSz="932114"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51"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2"/>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201"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315"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208"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00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280"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6888" indent="0">
              <a:buNone/>
              <a:defRPr/>
            </a:lvl3pPr>
            <a:lvl4pPr marL="685331" indent="0">
              <a:buNone/>
              <a:defRPr/>
            </a:lvl4pPr>
            <a:lvl5pPr marL="913775" indent="0">
              <a:buNone/>
              <a:defRPr/>
            </a:lvl5pPr>
          </a:lstStyle>
          <a:p>
            <a:pPr lvl="0"/>
            <a:r>
              <a:rPr lang="en-US"/>
              <a:t>Click to edit text</a:t>
            </a:r>
          </a:p>
        </p:txBody>
      </p:sp>
    </p:spTree>
    <p:extLst>
      <p:ext uri="{BB962C8B-B14F-4D97-AF65-F5344CB8AC3E}">
        <p14:creationId xmlns:p14="http://schemas.microsoft.com/office/powerpoint/2010/main" val="1638582747"/>
      </p:ext>
    </p:extLst>
  </p:cSld>
  <p:clrMapOvr>
    <a:masterClrMapping/>
  </p:clrMapOvr>
  <p:transition>
    <p:fade/>
  </p:transition>
  <p:extLst>
    <p:ext uri="{DCECCB84-F9BA-43D5-87BE-67443E8EF086}">
      <p15:sldGuideLst xmlns:p15="http://schemas.microsoft.com/office/powerpoint/2012/main">
        <p15:guide id="1" orient="horz" pos="294">
          <p15:clr>
            <a:srgbClr val="5ACBF0"/>
          </p15:clr>
        </p15:guide>
        <p15:guide id="2" orient="horz" pos="445">
          <p15:clr>
            <a:srgbClr val="5ACBF0"/>
          </p15:clr>
        </p15:guide>
        <p15:guide id="4" orient="horz" pos="856">
          <p15:clr>
            <a:srgbClr val="5ACBF0"/>
          </p15:clr>
        </p15:guide>
        <p15:guide id="6" pos="4490">
          <p15:clr>
            <a:srgbClr val="5ACBF0"/>
          </p15:clr>
        </p15:guide>
        <p15:guide id="7" pos="4115">
          <p15:clr>
            <a:srgbClr val="5ACBF0"/>
          </p15:clr>
        </p15:guide>
        <p15:guide id="8" pos="4868">
          <p15:clr>
            <a:srgbClr val="5ACBF0"/>
          </p15:clr>
        </p15:guide>
      </p15:sldGuideLst>
    </p:ext>
  </p:extLst>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4" y="335"/>
            <a:ext cx="12190815" cy="6857333"/>
          </a:xfrm>
          <a:prstGeom prst="rect">
            <a:avLst/>
          </a:prstGeom>
        </p:spPr>
      </p:pic>
      <p:sp>
        <p:nvSpPr>
          <p:cNvPr id="2" name="Title 1"/>
          <p:cNvSpPr>
            <a:spLocks noGrp="1"/>
          </p:cNvSpPr>
          <p:nvPr>
            <p:ph type="title" hasCustomPrompt="1"/>
          </p:nvPr>
        </p:nvSpPr>
        <p:spPr>
          <a:xfrm>
            <a:off x="585216" y="2977825"/>
            <a:ext cx="62179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621792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822958905"/>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5"/>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21"/>
            <a:ext cx="9144000" cy="246221"/>
          </a:xfrm>
          <a:noFill/>
        </p:spPr>
        <p:txBody>
          <a:bodyPr wrap="square"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031081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guide id="4" orient="horz" pos="2555">
          <p15:clr>
            <a:srgbClr val="5ACBF0"/>
          </p15:clr>
        </p15:guide>
      </p15:sldGuideLst>
    </p:ext>
  </p:extLst>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016718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0">
          <p15:clr>
            <a:srgbClr val="5ACBF0"/>
          </p15:clr>
        </p15:guide>
        <p15:guide id="3" orient="horz" pos="1949">
          <p15:clr>
            <a:srgbClr val="5ACBF0"/>
          </p15:clr>
        </p15:guide>
      </p15:sldGuideLst>
    </p:ext>
  </p:extLst>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wrap="square" lIns="0" tIns="0" rIns="0" bIns="0" anchor="b" anchorCtr="0">
            <a:spAutoFit/>
          </a:bodyPr>
          <a:lstStyle>
            <a:lvl1pPr algn="l" defTabSz="932384"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41824565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03">
          <p15:clr>
            <a:srgbClr val="FBAE40"/>
          </p15:clr>
        </p15:guide>
        <p15:guide id="2" pos="6258">
          <p15:clr>
            <a:srgbClr val="5ACBF0"/>
          </p15:clr>
        </p15:guide>
        <p15:guide id="3" orient="horz" pos="1948">
          <p15:clr>
            <a:srgbClr val="5ACBF0"/>
          </p15:clr>
        </p15:guide>
      </p15:sldGuideLst>
    </p:ext>
  </p:extLst>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971617008"/>
      </p:ext>
    </p:extLst>
  </p:cSld>
  <p:clrMapOvr>
    <a:masterClrMapping/>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24">
          <p15:clr>
            <a:srgbClr val="A4A3A4"/>
          </p15:clr>
        </p15:guide>
        <p15:guide id="15" pos="3415">
          <p15:clr>
            <a:srgbClr val="A4A3A4"/>
          </p15:clr>
        </p15:guide>
        <p15:guide id="16" pos="3829">
          <p15:clr>
            <a:srgbClr val="A4A3A4"/>
          </p15:clr>
        </p15:guide>
        <p15:guide id="17" pos="4010">
          <p15:clr>
            <a:srgbClr val="A4A3A4"/>
          </p15:clr>
        </p15:guide>
        <p15:guide id="18" pos="4429">
          <p15:clr>
            <a:srgbClr val="A4A3A4"/>
          </p15:clr>
        </p15:guide>
        <p15:guide id="19" pos="4622">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6087427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95">
          <p15:clr>
            <a:srgbClr val="A4A3A4"/>
          </p15:clr>
        </p15:guide>
        <p15:guide id="7" pos="981">
          <p15:clr>
            <a:srgbClr val="A4A3A4"/>
          </p15:clr>
        </p15:guide>
        <p15:guide id="8" pos="1401">
          <p15:clr>
            <a:srgbClr val="A4A3A4"/>
          </p15:clr>
        </p15:guide>
        <p15:guide id="9" pos="1587">
          <p15:clr>
            <a:srgbClr val="A4A3A4"/>
          </p15:clr>
        </p15:guide>
        <p15:guide id="10" pos="2006">
          <p15:clr>
            <a:srgbClr val="A4A3A4"/>
          </p15:clr>
        </p15:guide>
        <p15:guide id="11" pos="2193">
          <p15:clr>
            <a:srgbClr val="A4A3A4"/>
          </p15:clr>
        </p15:guide>
        <p15:guide id="12" pos="2612">
          <p15:clr>
            <a:srgbClr val="A4A3A4"/>
          </p15:clr>
        </p15:guide>
        <p15:guide id="13" pos="2799">
          <p15:clr>
            <a:srgbClr val="A4A3A4"/>
          </p15:clr>
        </p15:guide>
        <p15:guide id="14" pos="3218">
          <p15:clr>
            <a:srgbClr val="A4A3A4"/>
          </p15:clr>
        </p15:guide>
        <p15:guide id="15" pos="3405">
          <p15:clr>
            <a:srgbClr val="A4A3A4"/>
          </p15:clr>
        </p15:guide>
        <p15:guide id="16" pos="3824">
          <p15:clr>
            <a:srgbClr val="A4A3A4"/>
          </p15:clr>
        </p15:guide>
        <p15:guide id="17" pos="4011">
          <p15:clr>
            <a:srgbClr val="A4A3A4"/>
          </p15:clr>
        </p15:guide>
        <p15:guide id="18" pos="4430">
          <p15:clr>
            <a:srgbClr val="A4A3A4"/>
          </p15:clr>
        </p15:guide>
        <p15:guide id="19" pos="4617">
          <p15:clr>
            <a:srgbClr val="A4A3A4"/>
          </p15:clr>
        </p15:guide>
        <p15:guide id="20" pos="5036">
          <p15:clr>
            <a:srgbClr val="A4A3A4"/>
          </p15:clr>
        </p15:guide>
        <p15:guide id="21" pos="5223">
          <p15:clr>
            <a:srgbClr val="A4A3A4"/>
          </p15:clr>
        </p15:guide>
        <p15:guide id="22" pos="5640">
          <p15:clr>
            <a:srgbClr val="A4A3A4"/>
          </p15:clr>
        </p15:guide>
        <p15:guide id="23" pos="5829">
          <p15:clr>
            <a:srgbClr val="A4A3A4"/>
          </p15:clr>
        </p15:guide>
        <p15:guide id="24" pos="6246">
          <p15:clr>
            <a:srgbClr val="A4A3A4"/>
          </p15:clr>
        </p15:guide>
        <p15:guide id="25" pos="6434">
          <p15:clr>
            <a:srgbClr val="A4A3A4"/>
          </p15:clr>
        </p15:guide>
        <p15:guide id="26" pos="6852">
          <p15:clr>
            <a:srgbClr val="A4A3A4"/>
          </p15:clr>
        </p15:guide>
        <p15:guide id="27" pos="7038">
          <p15:clr>
            <a:srgbClr val="A4A3A4"/>
          </p15:clr>
        </p15:guide>
        <p15:guide id="28" orient="horz" pos="923">
          <p15:clr>
            <a:srgbClr val="5ACBF0"/>
          </p15:clr>
        </p15:guide>
        <p15:guide id="29" orient="horz" pos="1296">
          <p15:clr>
            <a:srgbClr val="5ACBF0"/>
          </p15:clr>
        </p15:guide>
        <p15:guide id="30" orient="horz" pos="294">
          <p15:clr>
            <a:srgbClr val="5ACBF0"/>
          </p15:clr>
        </p15:guide>
      </p15:sldGuideLst>
    </p:ext>
  </p:extLst>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1932"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2" y="585790"/>
            <a:ext cx="1366245" cy="292608"/>
          </a:xfrm>
          <a:prstGeom prst="rect">
            <a:avLst/>
          </a:prstGeom>
        </p:spPr>
      </p:pic>
    </p:spTree>
    <p:extLst>
      <p:ext uri="{BB962C8B-B14F-4D97-AF65-F5344CB8AC3E}">
        <p14:creationId xmlns:p14="http://schemas.microsoft.com/office/powerpoint/2010/main" val="391500391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5442284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wrap="square">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3" y="6269040"/>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2924243000"/>
      </p:ext>
    </p:extLst>
  </p:cSld>
  <p:clrMapOvr>
    <a:masterClrMapping/>
  </p:clrMapOvr>
  <p:transition>
    <p:fade/>
  </p:transition>
  <p:extLst>
    <p:ext uri="{DCECCB84-F9BA-43D5-87BE-67443E8EF086}">
      <p15:sldGuideLst xmlns:p15="http://schemas.microsoft.com/office/powerpoint/2012/main">
        <p15:guide id="1" orient="horz" pos="922">
          <p15:clr>
            <a:srgbClr val="5ACBF0"/>
          </p15:clr>
        </p15:guide>
        <p15:guide id="2" orient="horz" pos="294">
          <p15:clr>
            <a:srgbClr val="5ACBF0"/>
          </p15:clr>
        </p15:guide>
      </p15:sldGuideLst>
    </p:ext>
  </p:extLst>
</p:sldLayout>
</file>

<file path=ppt/slideLayouts/slideLayout351.xml><?xml version="1.0" encoding="utf-8"?>
<p:sldLayout xmlns:a="http://schemas.openxmlformats.org/drawingml/2006/main" xmlns:r="http://schemas.openxmlformats.org/officeDocument/2006/relationships" xmlns:p="http://schemas.openxmlformats.org/presentationml/2006/main" userDrawn="1">
  <p:cSld name="Text Layout">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CF458120-06D5-B949-8445-787053F05502}"/>
              </a:ext>
            </a:extLst>
          </p:cNvPr>
          <p:cNvPicPr>
            <a:picLocks noChangeAspect="1"/>
          </p:cNvPicPr>
          <p:nvPr userDrawn="1"/>
        </p:nvPicPr>
        <p:blipFill>
          <a:blip r:embed="rId2">
            <a:extLst>
              <a:ext uri="{28A0092B-C50C-407E-A947-70E740481C1C}">
                <a14:useLocalDpi xmlns:a14="http://schemas.microsoft.com/office/drawing/2010/main"/>
              </a:ext>
            </a:extLst>
          </a:blip>
          <a:stretch>
            <a:fillRect/>
          </a:stretch>
        </p:blipFill>
        <p:spPr>
          <a:xfrm>
            <a:off x="7703766" y="0"/>
            <a:ext cx="4488237" cy="6858000"/>
          </a:xfrm>
          <a:prstGeom prst="rect">
            <a:avLst/>
          </a:prstGeom>
        </p:spPr>
      </p:pic>
      <p:sp>
        <p:nvSpPr>
          <p:cNvPr id="2" name="Title 1"/>
          <p:cNvSpPr>
            <a:spLocks noGrp="1"/>
          </p:cNvSpPr>
          <p:nvPr>
            <p:ph type="title" hasCustomPrompt="1"/>
          </p:nvPr>
        </p:nvSpPr>
        <p:spPr>
          <a:xfrm>
            <a:off x="455997" y="620430"/>
            <a:ext cx="11306469" cy="403137"/>
          </a:xfrm>
        </p:spPr>
        <p:txBody>
          <a:bodyPr wrap="square" lIns="0" tIns="0" rIns="0" bIns="0">
            <a:spAutoFit/>
          </a:bodyPr>
          <a:lstStyle>
            <a:lvl1pPr>
              <a:lnSpc>
                <a:spcPts val="3135"/>
              </a:lnSpc>
              <a:defRPr sz="2745">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3"/>
            <a:ext cx="11306469" cy="663892"/>
          </a:xfrm>
        </p:spPr>
        <p:txBody>
          <a:bodyPr wrap="square" lIns="0" tIns="0" rIns="0" bIns="0">
            <a:spAutoFit/>
          </a:bodyPr>
          <a:lstStyle>
            <a:lvl1pPr marL="0" indent="0">
              <a:lnSpc>
                <a:spcPts val="2353"/>
              </a:lnSpc>
              <a:buNone/>
              <a:defRPr sz="1961" b="0" i="0" spc="0">
                <a:solidFill>
                  <a:schemeClr val="tx1"/>
                </a:solidFill>
                <a:latin typeface="+mj-lt"/>
              </a:defRPr>
            </a:lvl1pPr>
            <a:lvl2pPr marL="0" indent="0">
              <a:lnSpc>
                <a:spcPts val="2353"/>
              </a:lnSpc>
              <a:buNone/>
              <a:defRPr spc="0">
                <a:solidFill>
                  <a:schemeClr val="tx1"/>
                </a:solidFill>
              </a:defRPr>
            </a:lvl2pPr>
            <a:lvl3pPr marL="448021" indent="0">
              <a:buNone/>
              <a:defRPr/>
            </a:lvl3pPr>
            <a:lvl4pPr marL="672032" indent="0">
              <a:buNone/>
              <a:defRPr/>
            </a:lvl4pPr>
            <a:lvl5pPr marL="896042"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88"/>
            <a:ext cx="11306469" cy="442532"/>
          </a:xfrm>
        </p:spPr>
        <p:txBody>
          <a:bodyPr lIns="0" tIns="0" rIns="0" bIns="0"/>
          <a:lstStyle>
            <a:lvl1pPr marL="0" indent="0">
              <a:lnSpc>
                <a:spcPts val="1765"/>
              </a:lnSpc>
              <a:spcBef>
                <a:spcPts val="0"/>
              </a:spcBef>
              <a:buNone/>
              <a:defRPr sz="1370" b="0" spc="0">
                <a:solidFill>
                  <a:schemeClr val="accent3"/>
                </a:solidFill>
                <a:latin typeface="+mj-lt"/>
              </a:defRPr>
            </a:lvl1pPr>
            <a:lvl2pPr marL="0" indent="0">
              <a:lnSpc>
                <a:spcPts val="1765"/>
              </a:lnSpc>
              <a:spcBef>
                <a:spcPts val="0"/>
              </a:spcBef>
              <a:buNone/>
              <a:defRPr sz="1370" spc="0">
                <a:solidFill>
                  <a:schemeClr val="tx1"/>
                </a:solidFill>
              </a:defRPr>
            </a:lvl2pPr>
            <a:lvl3pPr marL="448021" indent="0">
              <a:buNone/>
              <a:defRPr/>
            </a:lvl3pPr>
            <a:lvl4pPr marL="672032" indent="0">
              <a:buNone/>
              <a:defRPr/>
            </a:lvl4pPr>
            <a:lvl5pPr marL="896042"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8"/>
            <a:ext cx="11306469" cy="361959"/>
          </a:xfrm>
        </p:spPr>
        <p:txBody>
          <a:bodyPr lIns="0" tIns="0" rIns="0" bIns="0"/>
          <a:lstStyle>
            <a:lvl1pPr marL="0" indent="0">
              <a:lnSpc>
                <a:spcPts val="1174"/>
              </a:lnSpc>
              <a:spcBef>
                <a:spcPts val="0"/>
              </a:spcBef>
              <a:buNone/>
              <a:defRPr sz="980" spc="0">
                <a:solidFill>
                  <a:schemeClr val="tx1"/>
                </a:solidFill>
              </a:defRPr>
            </a:lvl1pPr>
            <a:lvl2pPr marL="0" indent="0">
              <a:lnSpc>
                <a:spcPct val="100000"/>
              </a:lnSpc>
              <a:spcBef>
                <a:spcPts val="0"/>
              </a:spcBef>
              <a:buNone/>
              <a:defRPr sz="980" spc="0">
                <a:solidFill>
                  <a:schemeClr val="tx1"/>
                </a:solidFill>
              </a:defRPr>
            </a:lvl2pPr>
            <a:lvl3pPr marL="448021" indent="0">
              <a:buNone/>
              <a:defRPr/>
            </a:lvl3pPr>
            <a:lvl4pPr marL="672032" indent="0">
              <a:buNone/>
              <a:defRPr/>
            </a:lvl4pPr>
            <a:lvl5pPr marL="0" indent="0">
              <a:lnSpc>
                <a:spcPct val="100000"/>
              </a:lnSpc>
              <a:buNone/>
              <a:defRPr>
                <a:solidFill>
                  <a:schemeClr val="tx1"/>
                </a:solidFill>
              </a:defRPr>
            </a:lvl5pPr>
          </a:lstStyle>
          <a:p>
            <a:pPr lvl="4"/>
            <a:r>
              <a:rPr lang="en-US"/>
              <a:t>Small caption: Segoe UI Bold 10/12</a:t>
            </a:r>
          </a:p>
          <a:p>
            <a:pPr lvl="1"/>
            <a:r>
              <a:rPr lang="en-US"/>
              <a:t>Small caption Segoe Regular 10/12</a:t>
            </a:r>
          </a:p>
        </p:txBody>
      </p:sp>
      <p:sp>
        <p:nvSpPr>
          <p:cNvPr id="9" name="Footer Placeholder 5">
            <a:extLst>
              <a:ext uri="{FF2B5EF4-FFF2-40B4-BE49-F238E27FC236}">
                <a16:creationId xmlns:a16="http://schemas.microsoft.com/office/drawing/2014/main" id="{A92A196E-4049-A141-B1BC-4F406752A7FF}"/>
              </a:ext>
            </a:extLst>
          </p:cNvPr>
          <p:cNvSpPr txBox="1">
            <a:spLocks/>
          </p:cNvSpPr>
          <p:nvPr userDrawn="1"/>
        </p:nvSpPr>
        <p:spPr>
          <a:xfrm>
            <a:off x="361840" y="6450194"/>
            <a:ext cx="11586711" cy="273946"/>
          </a:xfrm>
          <a:prstGeom prst="rect">
            <a:avLst/>
          </a:prstGeom>
        </p:spPr>
        <p:txBody>
          <a:bodyPr/>
          <a:lst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a:lstStyle>
          <a:p>
            <a:r>
              <a:rPr lang="en-US" sz="686"/>
              <a:t>Microsoft Confidential: Content is shared under NDA with Microsoft CAB members</a:t>
            </a:r>
          </a:p>
        </p:txBody>
      </p:sp>
    </p:spTree>
    <p:extLst>
      <p:ext uri="{BB962C8B-B14F-4D97-AF65-F5344CB8AC3E}">
        <p14:creationId xmlns:p14="http://schemas.microsoft.com/office/powerpoint/2010/main" val="3597312566"/>
      </p:ext>
    </p:extLst>
  </p:cSld>
  <p:clrMapOvr>
    <a:masterClrMapping/>
  </p:clrMapOvr>
  <p:transition>
    <p:fade/>
  </p:transition>
</p:sldLayout>
</file>

<file path=ppt/slideLayouts/slideLayout352.xml><?xml version="1.0" encoding="utf-8"?>
<p:sldLayout xmlns:a="http://schemas.openxmlformats.org/drawingml/2006/main" xmlns:r="http://schemas.openxmlformats.org/officeDocument/2006/relationships" xmlns:p="http://schemas.openxmlformats.org/presentationml/2006/main" showMasterSp="0" userDrawn="1">
  <p:cSld name="6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43101434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20" name="Picture 19">
            <a:extLst>
              <a:ext uri="{FF2B5EF4-FFF2-40B4-BE49-F238E27FC236}">
                <a16:creationId xmlns:a16="http://schemas.microsoft.com/office/drawing/2014/main" id="{11397930-66AE-A947-D5B9-9C5016CB8BED}"/>
              </a:ext>
            </a:extLst>
          </p:cNvPr>
          <p:cNvPicPr>
            <a:picLocks noChangeAspect="1"/>
          </p:cNvPicPr>
          <p:nvPr userDrawn="1"/>
        </p:nvPicPr>
        <p:blipFill>
          <a:blip r:embed="rId2"/>
          <a:srcRect/>
          <a:stretch/>
        </p:blipFill>
        <p:spPr>
          <a:xfrm>
            <a:off x="0" y="0"/>
            <a:ext cx="12192000" cy="6858000"/>
          </a:xfrm>
          <a:prstGeom prst="rect">
            <a:avLst/>
          </a:prstGeom>
        </p:spPr>
      </p:pic>
      <p:pic>
        <p:nvPicPr>
          <p:cNvPr id="21" name="MS logo gray - EMF" descr="Microsoft logo, gray text version">
            <a:extLst>
              <a:ext uri="{FF2B5EF4-FFF2-40B4-BE49-F238E27FC236}">
                <a16:creationId xmlns:a16="http://schemas.microsoft.com/office/drawing/2014/main" id="{F37CD61D-D807-6B33-7D19-B0A417D06007}"/>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grpSp>
        <p:nvGrpSpPr>
          <p:cNvPr id="36" name="Graphic 2">
            <a:extLst>
              <a:ext uri="{FF2B5EF4-FFF2-40B4-BE49-F238E27FC236}">
                <a16:creationId xmlns:a16="http://schemas.microsoft.com/office/drawing/2014/main" id="{2CEDC8E3-F79A-A940-C6AC-B9837D04111E}"/>
              </a:ext>
            </a:extLst>
          </p:cNvPr>
          <p:cNvGrpSpPr>
            <a:grpSpLocks noChangeAspect="1"/>
          </p:cNvGrpSpPr>
          <p:nvPr userDrawn="1"/>
        </p:nvGrpSpPr>
        <p:grpSpPr>
          <a:xfrm>
            <a:off x="580571" y="2667276"/>
            <a:ext cx="3365939" cy="1508760"/>
            <a:chOff x="4778216" y="2874073"/>
            <a:chExt cx="2635376" cy="1181290"/>
          </a:xfrm>
          <a:gradFill>
            <a:gsLst>
              <a:gs pos="0">
                <a:srgbClr val="4A3474"/>
              </a:gs>
              <a:gs pos="34000">
                <a:srgbClr val="6C2773"/>
              </a:gs>
              <a:gs pos="69000">
                <a:srgbClr val="98309C"/>
              </a:gs>
            </a:gsLst>
            <a:lin ang="2700000" scaled="1"/>
          </a:gradFill>
        </p:grpSpPr>
        <p:sp>
          <p:nvSpPr>
            <p:cNvPr id="37" name="Freeform: Shape 36">
              <a:extLst>
                <a:ext uri="{FF2B5EF4-FFF2-40B4-BE49-F238E27FC236}">
                  <a16:creationId xmlns:a16="http://schemas.microsoft.com/office/drawing/2014/main" id="{51526743-42F2-6769-B999-79E26E1B1B48}"/>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B780BBB3-359A-1126-4C18-B2A2A6BB56AC}"/>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147CA590-5A0E-D5C8-B711-460D83E9D195}"/>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D9EDAEF5-5935-F796-91B1-BCE0D3A62ED5}"/>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75DBCEB0-35A7-C16F-D1AE-2909AEA7BBF3}"/>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7F5C7D3C-C100-EECA-1057-4E527B0C894E}"/>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EE3DC566-37AA-2F4D-AEA4-919047494CB1}"/>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0B80A6D2-628D-E41F-75FB-0132E71E93FB}"/>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389B5CC7-56EB-3DF9-114D-6929F8426B49}"/>
                </a:ext>
              </a:extLst>
            </p:cNvPr>
            <p:cNvSpPr/>
            <p:nvPr/>
          </p:nvSpPr>
          <p:spPr>
            <a:xfrm>
              <a:off x="7197756"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74EA045E-6D2E-78B5-E1AD-16B44289BA15}"/>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BC47584D-E328-6A92-03A7-ECD1AB922961}"/>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65D8F345-A952-EF68-4AF1-CB123287E81F}"/>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6B8F43B2-0451-F3C5-571C-A47C05986AFA}"/>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50" name="Freeform: Shape 49">
              <a:extLst>
                <a:ext uri="{FF2B5EF4-FFF2-40B4-BE49-F238E27FC236}">
                  <a16:creationId xmlns:a16="http://schemas.microsoft.com/office/drawing/2014/main" id="{74F83D34-D61F-49BA-2B8F-BC2E15A758E9}"/>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spTree>
    <p:extLst>
      <p:ext uri="{BB962C8B-B14F-4D97-AF65-F5344CB8AC3E}">
        <p14:creationId xmlns:p14="http://schemas.microsoft.com/office/powerpoint/2010/main" val="4091710615"/>
      </p:ext>
    </p:extLst>
  </p:cSld>
  <p:clrMapOvr>
    <a:masterClrMapping/>
  </p:clrMapOvr>
  <p:transition>
    <p:fade/>
  </p:transition>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p:cSld name="Title Slide">
    <p:bg>
      <p:bgRef idx="1001">
        <a:schemeClr val="bg2"/>
      </p:bgRef>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B2C3450-028B-BFB8-6308-61F7D1023D58}"/>
              </a:ext>
            </a:extLst>
          </p:cNvPr>
          <p:cNvPicPr>
            <a:picLocks noChangeAspect="1"/>
          </p:cNvPicPr>
          <p:nvPr userDrawn="1"/>
        </p:nvPicPr>
        <p:blipFill>
          <a:blip r:embed="rId2"/>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2670"/>
            <a:ext cx="5577840" cy="1231106"/>
          </a:xfrm>
          <a:noFill/>
        </p:spPr>
        <p:txBody>
          <a:bodyPr lIns="0" tIns="0" rIns="0" bIns="0" anchor="b" anchorCtr="0">
            <a:spAutoFit/>
          </a:bodyPr>
          <a:lstStyle>
            <a:lvl1pPr algn="l" defTabSz="932742" rtl="0" eaLnBrk="1" latinLnBrk="0" hangingPunct="1">
              <a:lnSpc>
                <a:spcPct val="100000"/>
              </a:lnSpc>
              <a:spcBef>
                <a:spcPct val="0"/>
              </a:spcBef>
              <a:buNone/>
              <a:defRPr lang="en-US" sz="4000" b="0" kern="1200" cap="none" spc="-50" baseline="0" dirty="0">
                <a:ln w="3175">
                  <a:noFill/>
                </a:ln>
                <a:solidFill>
                  <a:srgbClr val="702573"/>
                </a:solidFill>
                <a:effectLst/>
                <a:latin typeface="+mj-lt"/>
                <a:ea typeface="+mn-ea"/>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rgbClr val="091F2C"/>
                </a:solidFill>
                <a:latin typeface="+mn-lt"/>
                <a:cs typeface="Segoe UI" panose="020B0502040204020203" pitchFamily="34" charset="0"/>
              </a:defRPr>
            </a:lvl1pPr>
          </a:lstStyle>
          <a:p>
            <a:pPr lvl="0"/>
            <a:r>
              <a:rPr lang="en-US"/>
              <a:t>Speaker name or subtitle text</a:t>
            </a:r>
          </a:p>
        </p:txBody>
      </p:sp>
      <p:pic>
        <p:nvPicPr>
          <p:cNvPr id="2" name="MS logo gray - EMF" descr="Microsoft logo, gray text version">
            <a:extLst>
              <a:ext uri="{FF2B5EF4-FFF2-40B4-BE49-F238E27FC236}">
                <a16:creationId xmlns:a16="http://schemas.microsoft.com/office/drawing/2014/main" id="{4B2684EB-34E2-E67F-1ABA-8374FB1B8850}"/>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141530306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p:cSld name="Title Slide 2">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gray - EMF" descr="Microsoft logo, gray text version">
            <a:extLst>
              <a:ext uri="{FF2B5EF4-FFF2-40B4-BE49-F238E27FC236}">
                <a16:creationId xmlns:a16="http://schemas.microsoft.com/office/drawing/2014/main" id="{3B0D12AE-ADCF-1091-117F-BB03F7EC506E}"/>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440" cy="292608"/>
          </a:xfrm>
          <a:prstGeom prst="rect">
            <a:avLst/>
          </a:prstGeom>
        </p:spPr>
      </p:pic>
    </p:spTree>
    <p:extLst>
      <p:ext uri="{BB962C8B-B14F-4D97-AF65-F5344CB8AC3E}">
        <p14:creationId xmlns:p14="http://schemas.microsoft.com/office/powerpoint/2010/main" val="30790116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3208177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88034995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72247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41385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68486163"/>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9706941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7663260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619051612"/>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78350379"/>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56177514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53938624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98591827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272407065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5068146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861406"/>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57639216"/>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379813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3366793"/>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29659159"/>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395545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00937371"/>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62659972"/>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464636449"/>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70005900"/>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69193786"/>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32590744"/>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6928592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570945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14734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002897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2904233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987946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1731008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77441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53784204"/>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p:cSld name="Developer Code Layou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95998481"/>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p:cSld name="Code Bottom">
    <p:bg>
      <p:bgPr>
        <a:solidFill>
          <a:schemeClr val="bg2"/>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59981575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8578402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p:cSld name="Code Top">
    <p:bg>
      <p:bgPr>
        <a:solidFill>
          <a:schemeClr val="bg2"/>
        </a:solidFill>
        <a:effectLst/>
      </p:bgPr>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86381910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p:cSld name="Code Right side">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498530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1029854007"/>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08534748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34505064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787254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96662681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4932608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651594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18727239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224827369"/>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Code Left sde">
    <p:bg>
      <p:bgPr>
        <a:solidFill>
          <a:schemeClr val="bg2"/>
        </a:soli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98641691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394275310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srcRect l="156" b="156"/>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61404116"/>
      </p:ext>
    </p:extLst>
  </p:cSld>
  <p:clrMapOvr>
    <a:masterClrMapping/>
  </p:clrMapOvr>
  <p:transition>
    <p:fade/>
  </p:transition>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srcRect l="156" b="156"/>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69867560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3642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7927205"/>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4182089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5313743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17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40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3293577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27447769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Demo slide">
    <p:bg>
      <p:bgPr>
        <a:solidFill>
          <a:schemeClr val="bg2"/>
        </a:solidFill>
        <a:effectLst/>
      </p:bgPr>
    </p:bg>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71D1DF10-1A74-EAFC-6571-ADAFFF52E896}"/>
              </a:ext>
            </a:extLst>
          </p:cNvPr>
          <p:cNvPicPr>
            <a:picLocks noChangeAspect="1"/>
          </p:cNvPicPr>
          <p:nvPr userDrawn="1"/>
        </p:nvPicPr>
        <p:blipFill>
          <a:blip r:embed="rId2"/>
          <a:srcRect/>
          <a:stretch/>
        </p:blipFill>
        <p:spPr>
          <a:xfrm>
            <a:off x="0" y="762"/>
            <a:ext cx="12189291" cy="6856476"/>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55603180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10.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2361827"/>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11.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58594904"/>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2.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004275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99664464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74787872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56122510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25447299"/>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0844394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89744189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58847234"/>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Demo slide 2">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81276399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411822947"/>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0846824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477389322"/>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201421529"/>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96017343"/>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737977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839659741"/>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5030170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4290388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7399274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D4EC8E"/>
        </a:solidFill>
        <a:effectLst/>
      </p:bgPr>
    </p:bg>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CB3067F6-2A2E-7E3B-20F3-D66570D81FF5}"/>
              </a:ext>
            </a:extLst>
          </p:cNvPr>
          <p:cNvPicPr>
            <a:picLocks noChangeAspect="1"/>
          </p:cNvPicPr>
          <p:nvPr userDrawn="1"/>
        </p:nvPicPr>
        <p:blipFill>
          <a:blip r:embed="rId2"/>
          <a:srcRect/>
          <a:stretch/>
        </p:blipFill>
        <p:spPr>
          <a:xfrm>
            <a:off x="1354" y="762"/>
            <a:ext cx="12189291" cy="6856476"/>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75556658"/>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480264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8822920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1285909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46473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0202639"/>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5769435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733292191"/>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6305626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247126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12083055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ection Title 2">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3846281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408094907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220445584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24610720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367703159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9057609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4657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428321896"/>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40169474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10327590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032354391"/>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8685359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645260213"/>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59451973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Black Notes slide Layout">
    <p:bg bwMode="gray">
      <p:bgPr>
        <a:solidFill>
          <a:schemeClr val="bg1"/>
        </a:solidFill>
        <a:effectLst/>
      </p:bgPr>
    </p:bg>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65474139"/>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1295056137"/>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657981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AAFE270-2905-981E-F53B-52E927A7BF4E}"/>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35" name="Graphic 2">
            <a:extLst>
              <a:ext uri="{FF2B5EF4-FFF2-40B4-BE49-F238E27FC236}">
                <a16:creationId xmlns:a16="http://schemas.microsoft.com/office/drawing/2014/main" id="{E5EE820F-E9E8-1EDA-DE3C-EE5F94DBC396}"/>
              </a:ext>
            </a:extLst>
          </p:cNvPr>
          <p:cNvGrpSpPr>
            <a:grpSpLocks noChangeAspect="1"/>
          </p:cNvGrpSpPr>
          <p:nvPr userDrawn="1"/>
        </p:nvGrpSpPr>
        <p:grpSpPr>
          <a:xfrm>
            <a:off x="580570" y="2667276"/>
            <a:ext cx="3365940" cy="1508760"/>
            <a:chOff x="4778216" y="2874073"/>
            <a:chExt cx="2635377" cy="1181290"/>
          </a:xfrm>
          <a:gradFill>
            <a:gsLst>
              <a:gs pos="0">
                <a:srgbClr val="FFFFFF"/>
              </a:gs>
              <a:gs pos="34000">
                <a:srgbClr val="FFF9EA"/>
              </a:gs>
              <a:gs pos="69000">
                <a:srgbClr val="F8E3BB"/>
              </a:gs>
            </a:gsLst>
            <a:lin ang="2700000" scaled="1"/>
          </a:gradFill>
        </p:grpSpPr>
        <p:sp>
          <p:nvSpPr>
            <p:cNvPr id="36" name="Freeform: Shape 35">
              <a:extLst>
                <a:ext uri="{FF2B5EF4-FFF2-40B4-BE49-F238E27FC236}">
                  <a16:creationId xmlns:a16="http://schemas.microsoft.com/office/drawing/2014/main" id="{352B1DCF-1479-0D98-2E75-FC8C75B030DA}"/>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a:p>
          </p:txBody>
        </p:sp>
        <p:sp>
          <p:nvSpPr>
            <p:cNvPr id="37" name="Freeform: Shape 36">
              <a:extLst>
                <a:ext uri="{FF2B5EF4-FFF2-40B4-BE49-F238E27FC236}">
                  <a16:creationId xmlns:a16="http://schemas.microsoft.com/office/drawing/2014/main" id="{6927D2F8-6041-A742-196B-02CC71D4B4EF}"/>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a:p>
          </p:txBody>
        </p:sp>
        <p:sp>
          <p:nvSpPr>
            <p:cNvPr id="38" name="Freeform: Shape 37">
              <a:extLst>
                <a:ext uri="{FF2B5EF4-FFF2-40B4-BE49-F238E27FC236}">
                  <a16:creationId xmlns:a16="http://schemas.microsoft.com/office/drawing/2014/main" id="{218780DB-85B7-7ACB-5E10-135443D69D09}"/>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a:p>
          </p:txBody>
        </p:sp>
        <p:sp>
          <p:nvSpPr>
            <p:cNvPr id="39" name="Freeform: Shape 38">
              <a:extLst>
                <a:ext uri="{FF2B5EF4-FFF2-40B4-BE49-F238E27FC236}">
                  <a16:creationId xmlns:a16="http://schemas.microsoft.com/office/drawing/2014/main" id="{5AD9911F-CE88-3E76-AB06-A8EF73E783E6}"/>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a:p>
          </p:txBody>
        </p:sp>
        <p:sp>
          <p:nvSpPr>
            <p:cNvPr id="40" name="Freeform: Shape 39">
              <a:extLst>
                <a:ext uri="{FF2B5EF4-FFF2-40B4-BE49-F238E27FC236}">
                  <a16:creationId xmlns:a16="http://schemas.microsoft.com/office/drawing/2014/main" id="{2D933645-2A2E-2A11-6FB6-7144C41EBA3E}"/>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a:p>
          </p:txBody>
        </p:sp>
        <p:sp>
          <p:nvSpPr>
            <p:cNvPr id="41" name="Freeform: Shape 40">
              <a:extLst>
                <a:ext uri="{FF2B5EF4-FFF2-40B4-BE49-F238E27FC236}">
                  <a16:creationId xmlns:a16="http://schemas.microsoft.com/office/drawing/2014/main" id="{42B19857-B022-9C50-3B75-76D57393B674}"/>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a:p>
          </p:txBody>
        </p:sp>
        <p:sp>
          <p:nvSpPr>
            <p:cNvPr id="42" name="Freeform: Shape 41">
              <a:extLst>
                <a:ext uri="{FF2B5EF4-FFF2-40B4-BE49-F238E27FC236}">
                  <a16:creationId xmlns:a16="http://schemas.microsoft.com/office/drawing/2014/main" id="{2F0258E8-5ACC-998D-FF28-86B9188CD14D}"/>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a:p>
          </p:txBody>
        </p:sp>
        <p:sp>
          <p:nvSpPr>
            <p:cNvPr id="43" name="Freeform: Shape 42">
              <a:extLst>
                <a:ext uri="{FF2B5EF4-FFF2-40B4-BE49-F238E27FC236}">
                  <a16:creationId xmlns:a16="http://schemas.microsoft.com/office/drawing/2014/main" id="{DCF38FD1-2344-8801-A259-B96FFCAA9E88}"/>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a:p>
          </p:txBody>
        </p:sp>
        <p:sp>
          <p:nvSpPr>
            <p:cNvPr id="44" name="Freeform: Shape 43">
              <a:extLst>
                <a:ext uri="{FF2B5EF4-FFF2-40B4-BE49-F238E27FC236}">
                  <a16:creationId xmlns:a16="http://schemas.microsoft.com/office/drawing/2014/main" id="{8E3C9592-C598-B93C-B685-EF6F3D4C5426}"/>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a:p>
          </p:txBody>
        </p:sp>
        <p:sp>
          <p:nvSpPr>
            <p:cNvPr id="45" name="Freeform: Shape 44">
              <a:extLst>
                <a:ext uri="{FF2B5EF4-FFF2-40B4-BE49-F238E27FC236}">
                  <a16:creationId xmlns:a16="http://schemas.microsoft.com/office/drawing/2014/main" id="{F09C894C-806D-2061-E0CD-5A5C5CF9F862}"/>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a:p>
          </p:txBody>
        </p:sp>
        <p:sp>
          <p:nvSpPr>
            <p:cNvPr id="46" name="Freeform: Shape 45">
              <a:extLst>
                <a:ext uri="{FF2B5EF4-FFF2-40B4-BE49-F238E27FC236}">
                  <a16:creationId xmlns:a16="http://schemas.microsoft.com/office/drawing/2014/main" id="{16D8EAF5-09AD-2C85-5423-3425CCA59219}"/>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a:p>
          </p:txBody>
        </p:sp>
        <p:sp>
          <p:nvSpPr>
            <p:cNvPr id="47" name="Freeform: Shape 46">
              <a:extLst>
                <a:ext uri="{FF2B5EF4-FFF2-40B4-BE49-F238E27FC236}">
                  <a16:creationId xmlns:a16="http://schemas.microsoft.com/office/drawing/2014/main" id="{41D48DC6-29F1-E101-22A6-2A4974A86073}"/>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a:p>
          </p:txBody>
        </p:sp>
        <p:sp>
          <p:nvSpPr>
            <p:cNvPr id="48" name="Freeform: Shape 47">
              <a:extLst>
                <a:ext uri="{FF2B5EF4-FFF2-40B4-BE49-F238E27FC236}">
                  <a16:creationId xmlns:a16="http://schemas.microsoft.com/office/drawing/2014/main" id="{94ED9001-40D4-230C-B4DF-5A682FCB9026}"/>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a:p>
          </p:txBody>
        </p:sp>
        <p:sp>
          <p:nvSpPr>
            <p:cNvPr id="49" name="Freeform: Shape 48">
              <a:extLst>
                <a:ext uri="{FF2B5EF4-FFF2-40B4-BE49-F238E27FC236}">
                  <a16:creationId xmlns:a16="http://schemas.microsoft.com/office/drawing/2014/main" id="{8ECE2672-803A-4CCD-D87E-E28B6D2FD4F1}"/>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a:p>
          </p:txBody>
        </p:sp>
      </p:grpSp>
      <p:pic>
        <p:nvPicPr>
          <p:cNvPr id="8" name="MS logo white - EMF" descr="Microsoft logo white text version">
            <a:extLst>
              <a:ext uri="{FF2B5EF4-FFF2-40B4-BE49-F238E27FC236}">
                <a16:creationId xmlns:a16="http://schemas.microsoft.com/office/drawing/2014/main" id="{15937AA8-573C-E1BD-0F91-257EDAB15A15}"/>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4193230062"/>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7B02C67-5287-B116-D4FB-48E8E1DD3D28}"/>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9" name="Title 1"/>
          <p:cNvSpPr>
            <a:spLocks noGrp="1"/>
          </p:cNvSpPr>
          <p:nvPr>
            <p:ph type="title" hasCustomPrompt="1"/>
          </p:nvPr>
        </p:nvSpPr>
        <p:spPr bwMode="white">
          <a:xfrm>
            <a:off x="584200" y="2305051"/>
            <a:ext cx="5577840" cy="1228726"/>
          </a:xfrm>
          <a:noFill/>
        </p:spPr>
        <p:txBody>
          <a:bodyPr vert="horz" wrap="square" lIns="0" tIns="0" rIns="0" bIns="0" rtlCol="0" anchor="b" anchorCtr="0">
            <a:spAutoFit/>
          </a:bodyPr>
          <a:lstStyle>
            <a:lvl1pPr>
              <a:defRPr lang="en-US" sz="4000" dirty="0">
                <a:solidFill>
                  <a:srgbClr val="F8E3BB"/>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5577840" cy="276999"/>
          </a:xfrm>
          <a:noFill/>
        </p:spPr>
        <p:txBody>
          <a:bodyPr wrap="square" lIns="0" tIns="0" rIns="0" bIns="0">
            <a:spAutoFit/>
          </a:bodyPr>
          <a:lstStyle>
            <a:lvl1pPr marL="0" indent="0">
              <a:spcBef>
                <a:spcPts val="0"/>
              </a:spcBef>
              <a:buNone/>
              <a:defRPr sz="18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6" name="MS logo white - EMF" descr="Microsoft logo white text version">
            <a:extLst>
              <a:ext uri="{FF2B5EF4-FFF2-40B4-BE49-F238E27FC236}">
                <a16:creationId xmlns:a16="http://schemas.microsoft.com/office/drawing/2014/main" id="{21C5D8C2-CDF3-E5A0-6D6B-7DAEA398218E}"/>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2197913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30709715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4149223"/>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64616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8604303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4282074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47939153"/>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1490282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20440515"/>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3091465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2566595"/>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486421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29592201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6309365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731223496"/>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17723168"/>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226294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2648237"/>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34353198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765256976"/>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624214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0844171"/>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79576568"/>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14317633"/>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2754542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3393662"/>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59409043"/>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6435983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102478781"/>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2886318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03741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8613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97461767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419336055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36313127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747303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6231142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576101998"/>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76948269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154804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84326624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78140108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CFADFBB8-E1C1-D5AB-8154-CBA2D9EFB6B9}"/>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65689722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8486F01-DF68-A5EF-21B1-35A8E1B05A9A}"/>
              </a:ext>
            </a:extLst>
          </p:cNvPr>
          <p:cNvPicPr>
            <a:picLocks noChangeAspect="1"/>
          </p:cNvPicPr>
          <p:nvPr userDrawn="1"/>
        </p:nvPicPr>
        <p:blipFill>
          <a:blip r:embed="rId2"/>
          <a:srcRect/>
          <a:stretch/>
        </p:blipFill>
        <p:spPr>
          <a:xfrm>
            <a:off x="592" y="333"/>
            <a:ext cx="12190815" cy="6857333"/>
          </a:xfrm>
          <a:prstGeom prst="rect">
            <a:avLst/>
          </a:prstGeom>
        </p:spPr>
      </p:pic>
      <p:sp>
        <p:nvSpPr>
          <p:cNvPr id="2" name="Title 1"/>
          <p:cNvSpPr>
            <a:spLocks noGrp="1"/>
          </p:cNvSpPr>
          <p:nvPr>
            <p:ph type="title" hasCustomPrompt="1"/>
          </p:nvPr>
        </p:nvSpPr>
        <p:spPr>
          <a:xfrm>
            <a:off x="585216" y="2977823"/>
            <a:ext cx="62179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rgbClr val="091F2C"/>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621792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rgbClr val="091F2C"/>
                </a:solidFill>
                <a:latin typeface="+mn-lt"/>
              </a:defRPr>
            </a:lvl1pPr>
          </a:lstStyle>
          <a:p>
            <a:pPr lvl="0"/>
            <a:r>
              <a:rPr lang="en-US"/>
              <a:t>Speaker name</a:t>
            </a:r>
          </a:p>
        </p:txBody>
      </p:sp>
    </p:spTree>
    <p:extLst>
      <p:ext uri="{BB962C8B-B14F-4D97-AF65-F5344CB8AC3E}">
        <p14:creationId xmlns:p14="http://schemas.microsoft.com/office/powerpoint/2010/main" val="185966767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5596319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1332E73-6C3D-FB47-78B8-52B4E6EE9A63}"/>
              </a:ext>
            </a:extLst>
          </p:cNvPr>
          <p:cNvPicPr>
            <a:picLocks noChangeAspect="1"/>
          </p:cNvPicPr>
          <p:nvPr userDrawn="1"/>
        </p:nvPicPr>
        <p:blipFill>
          <a:blip r:embed="rId2"/>
          <a:srcRect/>
          <a:stretch/>
        </p:blipFill>
        <p:spPr>
          <a:xfrm>
            <a:off x="0" y="0"/>
            <a:ext cx="12192000" cy="6858000"/>
          </a:xfrm>
          <a:prstGeom prst="rect">
            <a:avLst/>
          </a:prstGeom>
        </p:spPr>
      </p:pic>
      <p:sp>
        <p:nvSpPr>
          <p:cNvPr id="2" name="Title 1"/>
          <p:cNvSpPr>
            <a:spLocks noGrp="1"/>
          </p:cNvSpPr>
          <p:nvPr>
            <p:ph type="title" hasCustomPrompt="1"/>
          </p:nvPr>
        </p:nvSpPr>
        <p:spPr>
          <a:xfrm>
            <a:off x="585216" y="2980408"/>
            <a:ext cx="667512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bg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6985832"/>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737435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2613786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8314117"/>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92458089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52310958"/>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est pattern">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E530C24-163F-15BF-3D01-A8CA8BF26885}"/>
              </a:ext>
              <a:ext uri="{C183D7F6-B498-43B3-948B-1728B52AA6E4}">
                <adec:decorative xmlns:adec="http://schemas.microsoft.com/office/drawing/2017/decorative" val="1"/>
              </a:ext>
            </a:extLst>
          </p:cNvPr>
          <p:cNvPicPr>
            <a:picLocks noChangeAspect="1"/>
          </p:cNvPicPr>
          <p:nvPr userDrawn="1"/>
        </p:nvPicPr>
        <p:blipFill>
          <a:blip r:embed="rId2"/>
          <a:stretch>
            <a:fillRect/>
          </a:stretch>
        </p:blipFill>
        <p:spPr>
          <a:xfrm>
            <a:off x="0" y="0"/>
            <a:ext cx="12192000" cy="6858000"/>
          </a:xfrm>
          <a:prstGeom prst="rect">
            <a:avLst/>
          </a:prstGeom>
        </p:spPr>
      </p:pic>
    </p:spTree>
    <p:extLst>
      <p:ext uri="{BB962C8B-B14F-4D97-AF65-F5344CB8AC3E}">
        <p14:creationId xmlns:p14="http://schemas.microsoft.com/office/powerpoint/2010/main" val="2832929718"/>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132" name="Picture 131">
            <a:extLst>
              <a:ext uri="{FF2B5EF4-FFF2-40B4-BE49-F238E27FC236}">
                <a16:creationId xmlns:a16="http://schemas.microsoft.com/office/drawing/2014/main" id="{6154137B-4A79-F8ED-4C5F-1087F1779AC7}"/>
              </a:ext>
            </a:extLst>
          </p:cNvPr>
          <p:cNvPicPr>
            <a:picLocks noChangeAspect="1"/>
          </p:cNvPicPr>
          <p:nvPr userDrawn="1"/>
        </p:nvPicPr>
        <p:blipFill rotWithShape="1">
          <a:blip r:embed="rId2">
            <a:extLst>
              <a:ext uri="{28A0092B-C50C-407E-A947-70E740481C1C}">
                <a14:useLocalDpi xmlns:a14="http://schemas.microsoft.com/office/drawing/2010/main"/>
              </a:ext>
            </a:extLst>
          </a:blip>
          <a:srcRect/>
          <a:stretch/>
        </p:blipFill>
        <p:spPr>
          <a:xfrm>
            <a:off x="0" y="0"/>
            <a:ext cx="12192000" cy="6858000"/>
          </a:xfrm>
          <a:prstGeom prst="rect">
            <a:avLst/>
          </a:prstGeom>
        </p:spPr>
      </p:pic>
      <p:grpSp>
        <p:nvGrpSpPr>
          <p:cNvPr id="133" name="Graphic 2">
            <a:extLst>
              <a:ext uri="{FF2B5EF4-FFF2-40B4-BE49-F238E27FC236}">
                <a16:creationId xmlns:a16="http://schemas.microsoft.com/office/drawing/2014/main" id="{3C212610-741A-76F3-5333-B79C74EAEEC2}"/>
              </a:ext>
            </a:extLst>
          </p:cNvPr>
          <p:cNvGrpSpPr>
            <a:grpSpLocks noChangeAspect="1"/>
          </p:cNvGrpSpPr>
          <p:nvPr userDrawn="1"/>
        </p:nvGrpSpPr>
        <p:grpSpPr>
          <a:xfrm>
            <a:off x="1601946" y="2667276"/>
            <a:ext cx="2742618" cy="1508760"/>
            <a:chOff x="4778216" y="2874073"/>
            <a:chExt cx="2635377" cy="1181290"/>
          </a:xfrm>
          <a:gradFill>
            <a:gsLst>
              <a:gs pos="0">
                <a:srgbClr val="FFFFFF"/>
              </a:gs>
              <a:gs pos="34000">
                <a:srgbClr val="FFF9EA"/>
              </a:gs>
              <a:gs pos="69000">
                <a:srgbClr val="F8E3BB"/>
              </a:gs>
            </a:gsLst>
            <a:lin ang="2700000" scaled="1"/>
          </a:gradFill>
        </p:grpSpPr>
        <p:sp>
          <p:nvSpPr>
            <p:cNvPr id="134" name="Freeform: Shape 133">
              <a:extLst>
                <a:ext uri="{FF2B5EF4-FFF2-40B4-BE49-F238E27FC236}">
                  <a16:creationId xmlns:a16="http://schemas.microsoft.com/office/drawing/2014/main" id="{E3569518-C452-E85B-D77C-6407D8F5B763}"/>
                </a:ext>
              </a:extLst>
            </p:cNvPr>
            <p:cNvSpPr/>
            <p:nvPr/>
          </p:nvSpPr>
          <p:spPr>
            <a:xfrm>
              <a:off x="4778216" y="2905696"/>
              <a:ext cx="467391" cy="432339"/>
            </a:xfrm>
            <a:custGeom>
              <a:avLst/>
              <a:gdLst>
                <a:gd name="connsiteX0" fmla="*/ 467392 w 467391"/>
                <a:gd name="connsiteY0" fmla="*/ 432340 h 432339"/>
                <a:gd name="connsiteX1" fmla="*/ 394145 w 467391"/>
                <a:gd name="connsiteY1" fmla="*/ 432340 h 432339"/>
                <a:gd name="connsiteX2" fmla="*/ 394145 w 467391"/>
                <a:gd name="connsiteY2" fmla="*/ 158020 h 432339"/>
                <a:gd name="connsiteX3" fmla="*/ 394621 w 467391"/>
                <a:gd name="connsiteY3" fmla="*/ 124968 h 432339"/>
                <a:gd name="connsiteX4" fmla="*/ 395383 w 467391"/>
                <a:gd name="connsiteY4" fmla="*/ 88964 h 432339"/>
                <a:gd name="connsiteX5" fmla="*/ 393573 w 467391"/>
                <a:gd name="connsiteY5" fmla="*/ 88964 h 432339"/>
                <a:gd name="connsiteX6" fmla="*/ 388430 w 467391"/>
                <a:gd name="connsiteY6" fmla="*/ 104775 h 432339"/>
                <a:gd name="connsiteX7" fmla="*/ 383000 w 467391"/>
                <a:gd name="connsiteY7" fmla="*/ 119062 h 432339"/>
                <a:gd name="connsiteX8" fmla="*/ 258509 w 467391"/>
                <a:gd name="connsiteY8" fmla="*/ 432340 h 432339"/>
                <a:gd name="connsiteX9" fmla="*/ 206312 w 467391"/>
                <a:gd name="connsiteY9" fmla="*/ 432340 h 432339"/>
                <a:gd name="connsiteX10" fmla="*/ 80867 w 467391"/>
                <a:gd name="connsiteY10" fmla="*/ 121825 h 432339"/>
                <a:gd name="connsiteX11" fmla="*/ 75914 w 467391"/>
                <a:gd name="connsiteY11" fmla="*/ 107823 h 432339"/>
                <a:gd name="connsiteX12" fmla="*/ 69437 w 467391"/>
                <a:gd name="connsiteY12" fmla="*/ 88964 h 432339"/>
                <a:gd name="connsiteX13" fmla="*/ 67628 w 467391"/>
                <a:gd name="connsiteY13" fmla="*/ 88964 h 432339"/>
                <a:gd name="connsiteX14" fmla="*/ 68485 w 467391"/>
                <a:gd name="connsiteY14" fmla="*/ 126778 h 432339"/>
                <a:gd name="connsiteX15" fmla="*/ 68771 w 467391"/>
                <a:gd name="connsiteY15" fmla="*/ 167926 h 432339"/>
                <a:gd name="connsiteX16" fmla="*/ 68771 w 467391"/>
                <a:gd name="connsiteY16" fmla="*/ 432340 h 432339"/>
                <a:gd name="connsiteX17" fmla="*/ 0 w 467391"/>
                <a:gd name="connsiteY17" fmla="*/ 432340 h 432339"/>
                <a:gd name="connsiteX18" fmla="*/ 0 w 467391"/>
                <a:gd name="connsiteY18" fmla="*/ 0 h 432339"/>
                <a:gd name="connsiteX19" fmla="*/ 105251 w 467391"/>
                <a:gd name="connsiteY19" fmla="*/ 0 h 432339"/>
                <a:gd name="connsiteX20" fmla="*/ 215932 w 467391"/>
                <a:gd name="connsiteY20" fmla="*/ 278892 h 432339"/>
                <a:gd name="connsiteX21" fmla="*/ 226028 w 467391"/>
                <a:gd name="connsiteY21" fmla="*/ 304991 h 432339"/>
                <a:gd name="connsiteX22" fmla="*/ 233458 w 467391"/>
                <a:gd name="connsiteY22" fmla="*/ 328612 h 432339"/>
                <a:gd name="connsiteX23" fmla="*/ 235267 w 467391"/>
                <a:gd name="connsiteY23" fmla="*/ 328612 h 432339"/>
                <a:gd name="connsiteX24" fmla="*/ 245078 w 467391"/>
                <a:gd name="connsiteY24" fmla="*/ 302419 h 432339"/>
                <a:gd name="connsiteX25" fmla="*/ 254317 w 467391"/>
                <a:gd name="connsiteY25" fmla="*/ 278035 h 432339"/>
                <a:gd name="connsiteX26" fmla="*/ 366427 w 467391"/>
                <a:gd name="connsiteY26" fmla="*/ 95 h 432339"/>
                <a:gd name="connsiteX27" fmla="*/ 467392 w 467391"/>
                <a:gd name="connsiteY27" fmla="*/ 95 h 432339"/>
                <a:gd name="connsiteX28" fmla="*/ 467392 w 467391"/>
                <a:gd name="connsiteY28" fmla="*/ 432340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67391" h="432339">
                  <a:moveTo>
                    <a:pt x="467392" y="432340"/>
                  </a:moveTo>
                  <a:lnTo>
                    <a:pt x="394145" y="432340"/>
                  </a:lnTo>
                  <a:lnTo>
                    <a:pt x="394145" y="158020"/>
                  </a:lnTo>
                  <a:cubicBezTo>
                    <a:pt x="394145" y="146590"/>
                    <a:pt x="394335" y="135541"/>
                    <a:pt x="394621" y="124968"/>
                  </a:cubicBezTo>
                  <a:cubicBezTo>
                    <a:pt x="394907" y="114395"/>
                    <a:pt x="395192" y="102394"/>
                    <a:pt x="395383" y="88964"/>
                  </a:cubicBezTo>
                  <a:lnTo>
                    <a:pt x="393573" y="88964"/>
                  </a:lnTo>
                  <a:cubicBezTo>
                    <a:pt x="391763" y="94964"/>
                    <a:pt x="390049" y="100298"/>
                    <a:pt x="388430" y="104775"/>
                  </a:cubicBezTo>
                  <a:cubicBezTo>
                    <a:pt x="386810" y="109252"/>
                    <a:pt x="385001" y="114109"/>
                    <a:pt x="383000" y="119062"/>
                  </a:cubicBezTo>
                  <a:lnTo>
                    <a:pt x="258509" y="432340"/>
                  </a:lnTo>
                  <a:lnTo>
                    <a:pt x="206312" y="432340"/>
                  </a:lnTo>
                  <a:lnTo>
                    <a:pt x="80867" y="121825"/>
                  </a:lnTo>
                  <a:cubicBezTo>
                    <a:pt x="79248" y="117157"/>
                    <a:pt x="77629" y="112490"/>
                    <a:pt x="75914" y="107823"/>
                  </a:cubicBezTo>
                  <a:cubicBezTo>
                    <a:pt x="74200" y="103061"/>
                    <a:pt x="72009" y="96774"/>
                    <a:pt x="69437" y="88964"/>
                  </a:cubicBezTo>
                  <a:lnTo>
                    <a:pt x="67628" y="88964"/>
                  </a:lnTo>
                  <a:cubicBezTo>
                    <a:pt x="68009" y="101441"/>
                    <a:pt x="68294" y="114014"/>
                    <a:pt x="68485" y="126778"/>
                  </a:cubicBezTo>
                  <a:cubicBezTo>
                    <a:pt x="68675" y="139541"/>
                    <a:pt x="68771" y="153257"/>
                    <a:pt x="68771" y="167926"/>
                  </a:cubicBezTo>
                  <a:lnTo>
                    <a:pt x="68771" y="432340"/>
                  </a:lnTo>
                  <a:lnTo>
                    <a:pt x="0" y="432340"/>
                  </a:lnTo>
                  <a:lnTo>
                    <a:pt x="0" y="0"/>
                  </a:lnTo>
                  <a:lnTo>
                    <a:pt x="105251" y="0"/>
                  </a:lnTo>
                  <a:lnTo>
                    <a:pt x="215932" y="278892"/>
                  </a:lnTo>
                  <a:cubicBezTo>
                    <a:pt x="220123" y="289179"/>
                    <a:pt x="223552" y="297847"/>
                    <a:pt x="226028" y="304991"/>
                  </a:cubicBezTo>
                  <a:cubicBezTo>
                    <a:pt x="228505" y="312134"/>
                    <a:pt x="230981" y="320040"/>
                    <a:pt x="233458" y="328612"/>
                  </a:cubicBezTo>
                  <a:lnTo>
                    <a:pt x="235267" y="328612"/>
                  </a:lnTo>
                  <a:cubicBezTo>
                    <a:pt x="238887" y="318992"/>
                    <a:pt x="242126" y="310229"/>
                    <a:pt x="245078" y="302419"/>
                  </a:cubicBezTo>
                  <a:cubicBezTo>
                    <a:pt x="248031" y="294608"/>
                    <a:pt x="251079" y="286417"/>
                    <a:pt x="254317" y="278035"/>
                  </a:cubicBezTo>
                  <a:lnTo>
                    <a:pt x="366427" y="95"/>
                  </a:lnTo>
                  <a:lnTo>
                    <a:pt x="467392" y="95"/>
                  </a:lnTo>
                  <a:lnTo>
                    <a:pt x="467392" y="432340"/>
                  </a:lnTo>
                  <a:close/>
                </a:path>
              </a:pathLst>
            </a:custGeom>
            <a:grpFill/>
            <a:ln w="9525" cap="flat">
              <a:noFill/>
              <a:prstDash val="solid"/>
              <a:miter/>
            </a:ln>
          </p:spPr>
          <p:txBody>
            <a:bodyPr rtlCol="0" anchor="ctr"/>
            <a:lstStyle/>
            <a:p>
              <a:pPr lvl="0"/>
              <a:endParaRPr lang="en-US" sz="562"/>
            </a:p>
          </p:txBody>
        </p:sp>
        <p:sp>
          <p:nvSpPr>
            <p:cNvPr id="135" name="Freeform: Shape 134">
              <a:extLst>
                <a:ext uri="{FF2B5EF4-FFF2-40B4-BE49-F238E27FC236}">
                  <a16:creationId xmlns:a16="http://schemas.microsoft.com/office/drawing/2014/main" id="{F53E8EF6-A7F3-B66A-A8BC-89D57E8F6CBE}"/>
                </a:ext>
              </a:extLst>
            </p:cNvPr>
            <p:cNvSpPr/>
            <p:nvPr/>
          </p:nvSpPr>
          <p:spPr>
            <a:xfrm>
              <a:off x="5311139" y="2885503"/>
              <a:ext cx="89344" cy="452532"/>
            </a:xfrm>
            <a:custGeom>
              <a:avLst/>
              <a:gdLst>
                <a:gd name="connsiteX0" fmla="*/ 44387 w 89344"/>
                <a:gd name="connsiteY0" fmla="*/ 86297 h 452532"/>
                <a:gd name="connsiteX1" fmla="*/ 12383 w 89344"/>
                <a:gd name="connsiteY1" fmla="*/ 73438 h 452532"/>
                <a:gd name="connsiteX2" fmla="*/ 0 w 89344"/>
                <a:gd name="connsiteY2" fmla="*/ 42863 h 452532"/>
                <a:gd name="connsiteX3" fmla="*/ 12383 w 89344"/>
                <a:gd name="connsiteY3" fmla="*/ 12383 h 452532"/>
                <a:gd name="connsiteX4" fmla="*/ 44387 w 89344"/>
                <a:gd name="connsiteY4" fmla="*/ 0 h 452532"/>
                <a:gd name="connsiteX5" fmla="*/ 76962 w 89344"/>
                <a:gd name="connsiteY5" fmla="*/ 12383 h 452532"/>
                <a:gd name="connsiteX6" fmla="*/ 89345 w 89344"/>
                <a:gd name="connsiteY6" fmla="*/ 43148 h 452532"/>
                <a:gd name="connsiteX7" fmla="*/ 76962 w 89344"/>
                <a:gd name="connsiteY7" fmla="*/ 73914 h 452532"/>
                <a:gd name="connsiteX8" fmla="*/ 44387 w 89344"/>
                <a:gd name="connsiteY8" fmla="*/ 86297 h 452532"/>
                <a:gd name="connsiteX9" fmla="*/ 80296 w 89344"/>
                <a:gd name="connsiteY9" fmla="*/ 452533 h 452532"/>
                <a:gd name="connsiteX10" fmla="*/ 8287 w 89344"/>
                <a:gd name="connsiteY10" fmla="*/ 452533 h 452532"/>
                <a:gd name="connsiteX11" fmla="*/ 8287 w 89344"/>
                <a:gd name="connsiteY11" fmla="*/ 143828 h 452532"/>
                <a:gd name="connsiteX12" fmla="*/ 80296 w 89344"/>
                <a:gd name="connsiteY12" fmla="*/ 143828 h 452532"/>
                <a:gd name="connsiteX13" fmla="*/ 80296 w 89344"/>
                <a:gd name="connsiteY13" fmla="*/ 452533 h 452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532">
                  <a:moveTo>
                    <a:pt x="44387" y="86297"/>
                  </a:moveTo>
                  <a:cubicBezTo>
                    <a:pt x="31337" y="86297"/>
                    <a:pt x="20669" y="82010"/>
                    <a:pt x="12383" y="73438"/>
                  </a:cubicBezTo>
                  <a:cubicBezTo>
                    <a:pt x="4096" y="64865"/>
                    <a:pt x="0" y="54674"/>
                    <a:pt x="0" y="42863"/>
                  </a:cubicBezTo>
                  <a:cubicBezTo>
                    <a:pt x="0" y="30766"/>
                    <a:pt x="4096" y="20669"/>
                    <a:pt x="12383" y="12383"/>
                  </a:cubicBezTo>
                  <a:cubicBezTo>
                    <a:pt x="20574" y="4191"/>
                    <a:pt x="31242" y="0"/>
                    <a:pt x="44387" y="0"/>
                  </a:cubicBezTo>
                  <a:cubicBezTo>
                    <a:pt x="57817" y="0"/>
                    <a:pt x="68675" y="4096"/>
                    <a:pt x="76962" y="12383"/>
                  </a:cubicBezTo>
                  <a:cubicBezTo>
                    <a:pt x="85154" y="20669"/>
                    <a:pt x="89345" y="30861"/>
                    <a:pt x="89345" y="43148"/>
                  </a:cubicBezTo>
                  <a:cubicBezTo>
                    <a:pt x="89345" y="55435"/>
                    <a:pt x="85249" y="65627"/>
                    <a:pt x="76962" y="73914"/>
                  </a:cubicBezTo>
                  <a:cubicBezTo>
                    <a:pt x="68771" y="82106"/>
                    <a:pt x="57912" y="86297"/>
                    <a:pt x="44387" y="86297"/>
                  </a:cubicBezTo>
                  <a:close/>
                  <a:moveTo>
                    <a:pt x="80296" y="452533"/>
                  </a:moveTo>
                  <a:lnTo>
                    <a:pt x="8287" y="452533"/>
                  </a:lnTo>
                  <a:lnTo>
                    <a:pt x="8287" y="143828"/>
                  </a:lnTo>
                  <a:lnTo>
                    <a:pt x="80296" y="143828"/>
                  </a:lnTo>
                  <a:lnTo>
                    <a:pt x="80296" y="452533"/>
                  </a:lnTo>
                  <a:close/>
                </a:path>
              </a:pathLst>
            </a:custGeom>
            <a:grpFill/>
            <a:ln w="9525" cap="flat">
              <a:noFill/>
              <a:prstDash val="solid"/>
              <a:miter/>
            </a:ln>
          </p:spPr>
          <p:txBody>
            <a:bodyPr rtlCol="0" anchor="ctr"/>
            <a:lstStyle/>
            <a:p>
              <a:pPr lvl="0"/>
              <a:endParaRPr lang="en-US" sz="562"/>
            </a:p>
          </p:txBody>
        </p:sp>
        <p:sp>
          <p:nvSpPr>
            <p:cNvPr id="136" name="Freeform: Shape 135">
              <a:extLst>
                <a:ext uri="{FF2B5EF4-FFF2-40B4-BE49-F238E27FC236}">
                  <a16:creationId xmlns:a16="http://schemas.microsoft.com/office/drawing/2014/main" id="{D0AD0FEA-5EFB-9EC0-B4B8-67798738C25E}"/>
                </a:ext>
              </a:extLst>
            </p:cNvPr>
            <p:cNvSpPr/>
            <p:nvPr/>
          </p:nvSpPr>
          <p:spPr>
            <a:xfrm>
              <a:off x="5449728" y="3022187"/>
              <a:ext cx="284035" cy="323087"/>
            </a:xfrm>
            <a:custGeom>
              <a:avLst/>
              <a:gdLst>
                <a:gd name="connsiteX0" fmla="*/ 284036 w 284035"/>
                <a:gd name="connsiteY0" fmla="*/ 257080 h 323087"/>
                <a:gd name="connsiteX1" fmla="*/ 230791 w 284035"/>
                <a:gd name="connsiteY1" fmla="*/ 306800 h 323087"/>
                <a:gd name="connsiteX2" fmla="*/ 158020 w 284035"/>
                <a:gd name="connsiteY2" fmla="*/ 323088 h 323087"/>
                <a:gd name="connsiteX3" fmla="*/ 41910 w 284035"/>
                <a:gd name="connsiteY3" fmla="*/ 280321 h 323087"/>
                <a:gd name="connsiteX4" fmla="*/ 0 w 284035"/>
                <a:gd name="connsiteY4" fmla="*/ 166973 h 323087"/>
                <a:gd name="connsiteX5" fmla="*/ 44577 w 284035"/>
                <a:gd name="connsiteY5" fmla="*/ 44767 h 323087"/>
                <a:gd name="connsiteX6" fmla="*/ 160306 w 284035"/>
                <a:gd name="connsiteY6" fmla="*/ 0 h 323087"/>
                <a:gd name="connsiteX7" fmla="*/ 233458 w 284035"/>
                <a:gd name="connsiteY7" fmla="*/ 17335 h 323087"/>
                <a:gd name="connsiteX8" fmla="*/ 282130 w 284035"/>
                <a:gd name="connsiteY8" fmla="*/ 68390 h 323087"/>
                <a:gd name="connsiteX9" fmla="*/ 225457 w 284035"/>
                <a:gd name="connsiteY9" fmla="*/ 96393 h 323087"/>
                <a:gd name="connsiteX10" fmla="*/ 195263 w 284035"/>
                <a:gd name="connsiteY10" fmla="*/ 66865 h 323087"/>
                <a:gd name="connsiteX11" fmla="*/ 157925 w 284035"/>
                <a:gd name="connsiteY11" fmla="*/ 58102 h 323087"/>
                <a:gd name="connsiteX12" fmla="*/ 97346 w 284035"/>
                <a:gd name="connsiteY12" fmla="*/ 85534 h 323087"/>
                <a:gd name="connsiteX13" fmla="*/ 73533 w 284035"/>
                <a:gd name="connsiteY13" fmla="*/ 162115 h 323087"/>
                <a:gd name="connsiteX14" fmla="*/ 97060 w 284035"/>
                <a:gd name="connsiteY14" fmla="*/ 236887 h 323087"/>
                <a:gd name="connsiteX15" fmla="*/ 159734 w 284035"/>
                <a:gd name="connsiteY15" fmla="*/ 263081 h 323087"/>
                <a:gd name="connsiteX16" fmla="*/ 197453 w 284035"/>
                <a:gd name="connsiteY16" fmla="*/ 254508 h 323087"/>
                <a:gd name="connsiteX17" fmla="*/ 228219 w 284035"/>
                <a:gd name="connsiteY17" fmla="*/ 225742 h 323087"/>
                <a:gd name="connsiteX18" fmla="*/ 284036 w 284035"/>
                <a:gd name="connsiteY18" fmla="*/ 257080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284035" h="323087">
                  <a:moveTo>
                    <a:pt x="284036" y="257080"/>
                  </a:moveTo>
                  <a:cubicBezTo>
                    <a:pt x="270319" y="279368"/>
                    <a:pt x="252603" y="295942"/>
                    <a:pt x="230791" y="306800"/>
                  </a:cubicBezTo>
                  <a:cubicBezTo>
                    <a:pt x="208978" y="317659"/>
                    <a:pt x="184690" y="323088"/>
                    <a:pt x="158020" y="323088"/>
                  </a:cubicBezTo>
                  <a:cubicBezTo>
                    <a:pt x="108585" y="323088"/>
                    <a:pt x="69913" y="308800"/>
                    <a:pt x="41910" y="280321"/>
                  </a:cubicBezTo>
                  <a:cubicBezTo>
                    <a:pt x="14002" y="251746"/>
                    <a:pt x="0" y="214027"/>
                    <a:pt x="0" y="166973"/>
                  </a:cubicBezTo>
                  <a:cubicBezTo>
                    <a:pt x="0" y="115348"/>
                    <a:pt x="14859" y="74581"/>
                    <a:pt x="44577" y="44767"/>
                  </a:cubicBezTo>
                  <a:cubicBezTo>
                    <a:pt x="74295" y="14954"/>
                    <a:pt x="112871" y="0"/>
                    <a:pt x="160306" y="0"/>
                  </a:cubicBezTo>
                  <a:cubicBezTo>
                    <a:pt x="187452" y="0"/>
                    <a:pt x="211836" y="5810"/>
                    <a:pt x="233458" y="17335"/>
                  </a:cubicBezTo>
                  <a:cubicBezTo>
                    <a:pt x="255079" y="28861"/>
                    <a:pt x="271272" y="45910"/>
                    <a:pt x="282130" y="68390"/>
                  </a:cubicBezTo>
                  <a:lnTo>
                    <a:pt x="225457" y="96393"/>
                  </a:lnTo>
                  <a:cubicBezTo>
                    <a:pt x="216217" y="82486"/>
                    <a:pt x="206121" y="72676"/>
                    <a:pt x="195263" y="66865"/>
                  </a:cubicBezTo>
                  <a:cubicBezTo>
                    <a:pt x="184404" y="61055"/>
                    <a:pt x="171926" y="58102"/>
                    <a:pt x="157925" y="58102"/>
                  </a:cubicBezTo>
                  <a:cubicBezTo>
                    <a:pt x="133445" y="58102"/>
                    <a:pt x="113157" y="67246"/>
                    <a:pt x="97346" y="85534"/>
                  </a:cubicBezTo>
                  <a:cubicBezTo>
                    <a:pt x="81439" y="103823"/>
                    <a:pt x="73533" y="129350"/>
                    <a:pt x="73533" y="162115"/>
                  </a:cubicBezTo>
                  <a:cubicBezTo>
                    <a:pt x="73533" y="194500"/>
                    <a:pt x="81344" y="219361"/>
                    <a:pt x="97060" y="236887"/>
                  </a:cubicBezTo>
                  <a:cubicBezTo>
                    <a:pt x="112776" y="254413"/>
                    <a:pt x="133636" y="263081"/>
                    <a:pt x="159734" y="263081"/>
                  </a:cubicBezTo>
                  <a:cubicBezTo>
                    <a:pt x="173355" y="263081"/>
                    <a:pt x="185928" y="260223"/>
                    <a:pt x="197453" y="254508"/>
                  </a:cubicBezTo>
                  <a:cubicBezTo>
                    <a:pt x="208978" y="248793"/>
                    <a:pt x="219170" y="239173"/>
                    <a:pt x="228219" y="225742"/>
                  </a:cubicBezTo>
                  <a:lnTo>
                    <a:pt x="284036" y="257080"/>
                  </a:lnTo>
                  <a:close/>
                </a:path>
              </a:pathLst>
            </a:custGeom>
            <a:grpFill/>
            <a:ln w="9525" cap="flat">
              <a:noFill/>
              <a:prstDash val="solid"/>
              <a:miter/>
            </a:ln>
          </p:spPr>
          <p:txBody>
            <a:bodyPr rtlCol="0" anchor="ctr"/>
            <a:lstStyle/>
            <a:p>
              <a:pPr lvl="0"/>
              <a:endParaRPr lang="en-US" sz="562"/>
            </a:p>
          </p:txBody>
        </p:sp>
        <p:sp>
          <p:nvSpPr>
            <p:cNvPr id="137" name="Freeform: Shape 136">
              <a:extLst>
                <a:ext uri="{FF2B5EF4-FFF2-40B4-BE49-F238E27FC236}">
                  <a16:creationId xmlns:a16="http://schemas.microsoft.com/office/drawing/2014/main" id="{C236DCE1-9904-F776-59DF-FB9F107ED692}"/>
                </a:ext>
              </a:extLst>
            </p:cNvPr>
            <p:cNvSpPr/>
            <p:nvPr/>
          </p:nvSpPr>
          <p:spPr>
            <a:xfrm>
              <a:off x="5790057" y="3023997"/>
              <a:ext cx="197262" cy="314134"/>
            </a:xfrm>
            <a:custGeom>
              <a:avLst/>
              <a:gdLst>
                <a:gd name="connsiteX0" fmla="*/ 177832 w 197262"/>
                <a:gd name="connsiteY0" fmla="*/ 70199 h 314134"/>
                <a:gd name="connsiteX1" fmla="*/ 160210 w 197262"/>
                <a:gd name="connsiteY1" fmla="*/ 64960 h 314134"/>
                <a:gd name="connsiteX2" fmla="*/ 141351 w 197262"/>
                <a:gd name="connsiteY2" fmla="*/ 62960 h 314134"/>
                <a:gd name="connsiteX3" fmla="*/ 91154 w 197262"/>
                <a:gd name="connsiteY3" fmla="*/ 90106 h 314134"/>
                <a:gd name="connsiteX4" fmla="*/ 72009 w 197262"/>
                <a:gd name="connsiteY4" fmla="*/ 161544 h 314134"/>
                <a:gd name="connsiteX5" fmla="*/ 72009 w 197262"/>
                <a:gd name="connsiteY5" fmla="*/ 314134 h 314134"/>
                <a:gd name="connsiteX6" fmla="*/ 0 w 197262"/>
                <a:gd name="connsiteY6" fmla="*/ 314134 h 314134"/>
                <a:gd name="connsiteX7" fmla="*/ 0 w 197262"/>
                <a:gd name="connsiteY7" fmla="*/ 5334 h 314134"/>
                <a:gd name="connsiteX8" fmla="*/ 72009 w 197262"/>
                <a:gd name="connsiteY8" fmla="*/ 5334 h 314134"/>
                <a:gd name="connsiteX9" fmla="*/ 72009 w 197262"/>
                <a:gd name="connsiteY9" fmla="*/ 61150 h 314134"/>
                <a:gd name="connsiteX10" fmla="*/ 73247 w 197262"/>
                <a:gd name="connsiteY10" fmla="*/ 61150 h 314134"/>
                <a:gd name="connsiteX11" fmla="*/ 105251 w 197262"/>
                <a:gd name="connsiteY11" fmla="*/ 15811 h 314134"/>
                <a:gd name="connsiteX12" fmla="*/ 154114 w 197262"/>
                <a:gd name="connsiteY12" fmla="*/ 0 h 314134"/>
                <a:gd name="connsiteX13" fmla="*/ 175831 w 197262"/>
                <a:gd name="connsiteY13" fmla="*/ 1810 h 314134"/>
                <a:gd name="connsiteX14" fmla="*/ 197263 w 197262"/>
                <a:gd name="connsiteY14" fmla="*/ 8763 h 314134"/>
                <a:gd name="connsiteX15" fmla="*/ 177832 w 197262"/>
                <a:gd name="connsiteY15" fmla="*/ 70199 h 31413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97262" h="314134">
                  <a:moveTo>
                    <a:pt x="177832" y="70199"/>
                  </a:moveTo>
                  <a:cubicBezTo>
                    <a:pt x="172021" y="68008"/>
                    <a:pt x="166116" y="66199"/>
                    <a:pt x="160210" y="64960"/>
                  </a:cubicBezTo>
                  <a:cubicBezTo>
                    <a:pt x="154305" y="63627"/>
                    <a:pt x="148018" y="62960"/>
                    <a:pt x="141351" y="62960"/>
                  </a:cubicBezTo>
                  <a:cubicBezTo>
                    <a:pt x="120682" y="62960"/>
                    <a:pt x="103918" y="72009"/>
                    <a:pt x="91154" y="90106"/>
                  </a:cubicBezTo>
                  <a:cubicBezTo>
                    <a:pt x="78391" y="108204"/>
                    <a:pt x="72009" y="132016"/>
                    <a:pt x="72009" y="161544"/>
                  </a:cubicBezTo>
                  <a:lnTo>
                    <a:pt x="72009" y="314134"/>
                  </a:lnTo>
                  <a:lnTo>
                    <a:pt x="0" y="314134"/>
                  </a:lnTo>
                  <a:lnTo>
                    <a:pt x="0" y="5334"/>
                  </a:lnTo>
                  <a:lnTo>
                    <a:pt x="72009" y="5334"/>
                  </a:lnTo>
                  <a:lnTo>
                    <a:pt x="72009" y="61150"/>
                  </a:lnTo>
                  <a:lnTo>
                    <a:pt x="73247" y="61150"/>
                  </a:lnTo>
                  <a:cubicBezTo>
                    <a:pt x="80486" y="41434"/>
                    <a:pt x="91154" y="26289"/>
                    <a:pt x="105251" y="15811"/>
                  </a:cubicBezTo>
                  <a:cubicBezTo>
                    <a:pt x="119348" y="5239"/>
                    <a:pt x="135636" y="0"/>
                    <a:pt x="154114" y="0"/>
                  </a:cubicBezTo>
                  <a:cubicBezTo>
                    <a:pt x="161925" y="0"/>
                    <a:pt x="169164" y="571"/>
                    <a:pt x="175831" y="1810"/>
                  </a:cubicBezTo>
                  <a:cubicBezTo>
                    <a:pt x="182499" y="3048"/>
                    <a:pt x="189547" y="5334"/>
                    <a:pt x="197263" y="8763"/>
                  </a:cubicBezTo>
                  <a:lnTo>
                    <a:pt x="177832" y="70199"/>
                  </a:lnTo>
                  <a:close/>
                </a:path>
              </a:pathLst>
            </a:custGeom>
            <a:grpFill/>
            <a:ln w="9525" cap="flat">
              <a:noFill/>
              <a:prstDash val="solid"/>
              <a:miter/>
            </a:ln>
          </p:spPr>
          <p:txBody>
            <a:bodyPr rtlCol="0" anchor="ctr"/>
            <a:lstStyle/>
            <a:p>
              <a:pPr lvl="0"/>
              <a:endParaRPr lang="en-US" sz="562"/>
            </a:p>
          </p:txBody>
        </p:sp>
        <p:sp>
          <p:nvSpPr>
            <p:cNvPr id="138" name="Freeform: Shape 137">
              <a:extLst>
                <a:ext uri="{FF2B5EF4-FFF2-40B4-BE49-F238E27FC236}">
                  <a16:creationId xmlns:a16="http://schemas.microsoft.com/office/drawing/2014/main" id="{7974FE59-1A75-CE46-B02E-EEE87CA116BD}"/>
                </a:ext>
              </a:extLst>
            </p:cNvPr>
            <p:cNvSpPr/>
            <p:nvPr/>
          </p:nvSpPr>
          <p:spPr>
            <a:xfrm>
              <a:off x="6004274"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687 w 322611"/>
                <a:gd name="connsiteY9" fmla="*/ 265081 h 323278"/>
                <a:gd name="connsiteX10" fmla="*/ 226124 w 322611"/>
                <a:gd name="connsiteY10" fmla="*/ 236696 h 323278"/>
                <a:gd name="connsiteX11" fmla="*/ 248603 w 322611"/>
                <a:gd name="connsiteY11" fmla="*/ 160687 h 323278"/>
                <a:gd name="connsiteX12" fmla="*/ 226028 w 322611"/>
                <a:gd name="connsiteY12" fmla="*/ 86487 h 323278"/>
                <a:gd name="connsiteX13" fmla="*/ 162401 w 322611"/>
                <a:gd name="connsiteY13" fmla="*/ 58484 h 323278"/>
                <a:gd name="connsiteX14" fmla="*/ 97727 w 322611"/>
                <a:gd name="connsiteY14" fmla="*/ 87440 h 323278"/>
                <a:gd name="connsiteX15" fmla="*/ 73438 w 322611"/>
                <a:gd name="connsiteY15" fmla="*/ 162497 h 323278"/>
                <a:gd name="connsiteX16" fmla="*/ 97441 w 322611"/>
                <a:gd name="connsiteY16" fmla="*/ 237554 h 323278"/>
                <a:gd name="connsiteX17" fmla="*/ 162687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126" y="307848"/>
                    <a:pt x="208883" y="323279"/>
                    <a:pt x="160020" y="323279"/>
                  </a:cubicBezTo>
                  <a:close/>
                  <a:moveTo>
                    <a:pt x="162687" y="265081"/>
                  </a:moveTo>
                  <a:cubicBezTo>
                    <a:pt x="190024" y="265081"/>
                    <a:pt x="211169" y="255651"/>
                    <a:pt x="226124" y="236696"/>
                  </a:cubicBezTo>
                  <a:cubicBezTo>
                    <a:pt x="241078" y="217837"/>
                    <a:pt x="248603" y="192500"/>
                    <a:pt x="248603" y="160687"/>
                  </a:cubicBezTo>
                  <a:cubicBezTo>
                    <a:pt x="248603" y="129921"/>
                    <a:pt x="241078" y="105251"/>
                    <a:pt x="226028" y="86487"/>
                  </a:cubicBezTo>
                  <a:cubicBezTo>
                    <a:pt x="210979" y="67818"/>
                    <a:pt x="189738" y="58484"/>
                    <a:pt x="162401" y="58484"/>
                  </a:cubicBezTo>
                  <a:cubicBezTo>
                    <a:pt x="135446" y="58484"/>
                    <a:pt x="113919" y="68104"/>
                    <a:pt x="97727" y="87440"/>
                  </a:cubicBezTo>
                  <a:cubicBezTo>
                    <a:pt x="81534" y="106775"/>
                    <a:pt x="73438" y="131731"/>
                    <a:pt x="73438" y="162497"/>
                  </a:cubicBezTo>
                  <a:cubicBezTo>
                    <a:pt x="73438" y="194215"/>
                    <a:pt x="81439" y="219266"/>
                    <a:pt x="97441" y="237554"/>
                  </a:cubicBezTo>
                  <a:cubicBezTo>
                    <a:pt x="113443" y="255937"/>
                    <a:pt x="135160" y="265081"/>
                    <a:pt x="162687" y="265081"/>
                  </a:cubicBezTo>
                  <a:close/>
                </a:path>
              </a:pathLst>
            </a:custGeom>
            <a:grpFill/>
            <a:ln w="9525" cap="flat">
              <a:noFill/>
              <a:prstDash val="solid"/>
              <a:miter/>
            </a:ln>
          </p:spPr>
          <p:txBody>
            <a:bodyPr rtlCol="0" anchor="ctr"/>
            <a:lstStyle/>
            <a:p>
              <a:pPr lvl="0"/>
              <a:endParaRPr lang="en-US" sz="562"/>
            </a:p>
          </p:txBody>
        </p:sp>
        <p:sp>
          <p:nvSpPr>
            <p:cNvPr id="139" name="Freeform: Shape 138">
              <a:extLst>
                <a:ext uri="{FF2B5EF4-FFF2-40B4-BE49-F238E27FC236}">
                  <a16:creationId xmlns:a16="http://schemas.microsoft.com/office/drawing/2014/main" id="{8062235B-A475-56F5-474E-A4D8AF23BAF5}"/>
                </a:ext>
              </a:extLst>
            </p:cNvPr>
            <p:cNvSpPr/>
            <p:nvPr/>
          </p:nvSpPr>
          <p:spPr>
            <a:xfrm>
              <a:off x="6365557" y="3022187"/>
              <a:ext cx="237934" cy="323087"/>
            </a:xfrm>
            <a:custGeom>
              <a:avLst/>
              <a:gdLst>
                <a:gd name="connsiteX0" fmla="*/ 0 w 237934"/>
                <a:gd name="connsiteY0" fmla="*/ 266414 h 323087"/>
                <a:gd name="connsiteX1" fmla="*/ 43434 w 237934"/>
                <a:gd name="connsiteY1" fmla="*/ 227552 h 323087"/>
                <a:gd name="connsiteX2" fmla="*/ 79438 w 237934"/>
                <a:gd name="connsiteY2" fmla="*/ 259366 h 323087"/>
                <a:gd name="connsiteX3" fmla="*/ 119729 w 237934"/>
                <a:gd name="connsiteY3" fmla="*/ 268891 h 323087"/>
                <a:gd name="connsiteX4" fmla="*/ 156781 w 237934"/>
                <a:gd name="connsiteY4" fmla="*/ 258794 h 323087"/>
                <a:gd name="connsiteX5" fmla="*/ 170021 w 237934"/>
                <a:gd name="connsiteY5" fmla="*/ 230315 h 323087"/>
                <a:gd name="connsiteX6" fmla="*/ 157543 w 237934"/>
                <a:gd name="connsiteY6" fmla="*/ 205169 h 323087"/>
                <a:gd name="connsiteX7" fmla="*/ 120301 w 237934"/>
                <a:gd name="connsiteY7" fmla="*/ 190500 h 323087"/>
                <a:gd name="connsiteX8" fmla="*/ 35719 w 237934"/>
                <a:gd name="connsiteY8" fmla="*/ 156019 h 323087"/>
                <a:gd name="connsiteX9" fmla="*/ 11716 w 237934"/>
                <a:gd name="connsiteY9" fmla="*/ 96774 h 323087"/>
                <a:gd name="connsiteX10" fmla="*/ 44291 w 237934"/>
                <a:gd name="connsiteY10" fmla="*/ 25813 h 323087"/>
                <a:gd name="connsiteX11" fmla="*/ 126301 w 237934"/>
                <a:gd name="connsiteY11" fmla="*/ 0 h 323087"/>
                <a:gd name="connsiteX12" fmla="*/ 185356 w 237934"/>
                <a:gd name="connsiteY12" fmla="*/ 11144 h 323087"/>
                <a:gd name="connsiteX13" fmla="*/ 230314 w 237934"/>
                <a:gd name="connsiteY13" fmla="*/ 44863 h 323087"/>
                <a:gd name="connsiteX14" fmla="*/ 188404 w 237934"/>
                <a:gd name="connsiteY14" fmla="*/ 82867 h 323087"/>
                <a:gd name="connsiteX15" fmla="*/ 159639 w 237934"/>
                <a:gd name="connsiteY15" fmla="*/ 61150 h 323087"/>
                <a:gd name="connsiteX16" fmla="*/ 124206 w 237934"/>
                <a:gd name="connsiteY16" fmla="*/ 53911 h 323087"/>
                <a:gd name="connsiteX17" fmla="*/ 90773 w 237934"/>
                <a:gd name="connsiteY17" fmla="*/ 63532 h 323087"/>
                <a:gd name="connsiteX18" fmla="*/ 79343 w 237934"/>
                <a:gd name="connsiteY18" fmla="*/ 88582 h 323087"/>
                <a:gd name="connsiteX19" fmla="*/ 91250 w 237934"/>
                <a:gd name="connsiteY19" fmla="*/ 112109 h 323087"/>
                <a:gd name="connsiteX20" fmla="*/ 136017 w 237934"/>
                <a:gd name="connsiteY20" fmla="*/ 126873 h 323087"/>
                <a:gd name="connsiteX21" fmla="*/ 212598 w 237934"/>
                <a:gd name="connsiteY21" fmla="*/ 159734 h 323087"/>
                <a:gd name="connsiteX22" fmla="*/ 237934 w 237934"/>
                <a:gd name="connsiteY22" fmla="*/ 223647 h 323087"/>
                <a:gd name="connsiteX23" fmla="*/ 205073 w 237934"/>
                <a:gd name="connsiteY23" fmla="*/ 295656 h 323087"/>
                <a:gd name="connsiteX24" fmla="*/ 119158 w 237934"/>
                <a:gd name="connsiteY24" fmla="*/ 323088 h 323087"/>
                <a:gd name="connsiteX25" fmla="*/ 48958 w 237934"/>
                <a:gd name="connsiteY25" fmla="*/ 308610 h 323087"/>
                <a:gd name="connsiteX26" fmla="*/ 0 w 237934"/>
                <a:gd name="connsiteY26" fmla="*/ 266414 h 3230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237934" h="323087">
                  <a:moveTo>
                    <a:pt x="0" y="266414"/>
                  </a:moveTo>
                  <a:lnTo>
                    <a:pt x="43434" y="227552"/>
                  </a:lnTo>
                  <a:cubicBezTo>
                    <a:pt x="54673" y="242411"/>
                    <a:pt x="66675" y="252984"/>
                    <a:pt x="79438" y="259366"/>
                  </a:cubicBezTo>
                  <a:cubicBezTo>
                    <a:pt x="92202" y="265652"/>
                    <a:pt x="105632" y="268891"/>
                    <a:pt x="119729" y="268891"/>
                  </a:cubicBezTo>
                  <a:cubicBezTo>
                    <a:pt x="135636" y="268891"/>
                    <a:pt x="147923" y="265557"/>
                    <a:pt x="156781" y="258794"/>
                  </a:cubicBezTo>
                  <a:cubicBezTo>
                    <a:pt x="165640" y="252031"/>
                    <a:pt x="170021" y="242602"/>
                    <a:pt x="170021" y="230315"/>
                  </a:cubicBezTo>
                  <a:cubicBezTo>
                    <a:pt x="170021" y="220313"/>
                    <a:pt x="165830" y="211836"/>
                    <a:pt x="157543" y="205169"/>
                  </a:cubicBezTo>
                  <a:cubicBezTo>
                    <a:pt x="149162" y="198406"/>
                    <a:pt x="136779" y="193548"/>
                    <a:pt x="120301" y="190500"/>
                  </a:cubicBezTo>
                  <a:cubicBezTo>
                    <a:pt x="79915" y="183452"/>
                    <a:pt x="51721" y="171926"/>
                    <a:pt x="35719" y="156019"/>
                  </a:cubicBezTo>
                  <a:cubicBezTo>
                    <a:pt x="19717" y="140017"/>
                    <a:pt x="11716" y="120301"/>
                    <a:pt x="11716" y="96774"/>
                  </a:cubicBezTo>
                  <a:cubicBezTo>
                    <a:pt x="11716" y="66580"/>
                    <a:pt x="22574" y="42958"/>
                    <a:pt x="44291" y="25813"/>
                  </a:cubicBezTo>
                  <a:cubicBezTo>
                    <a:pt x="66008" y="8668"/>
                    <a:pt x="93345" y="0"/>
                    <a:pt x="126301" y="0"/>
                  </a:cubicBezTo>
                  <a:cubicBezTo>
                    <a:pt x="147447" y="0"/>
                    <a:pt x="167068" y="3715"/>
                    <a:pt x="185356" y="11144"/>
                  </a:cubicBezTo>
                  <a:cubicBezTo>
                    <a:pt x="203644" y="18574"/>
                    <a:pt x="218599" y="29813"/>
                    <a:pt x="230314" y="44863"/>
                  </a:cubicBezTo>
                  <a:lnTo>
                    <a:pt x="188404" y="82867"/>
                  </a:lnTo>
                  <a:cubicBezTo>
                    <a:pt x="179165" y="73247"/>
                    <a:pt x="169545" y="66008"/>
                    <a:pt x="159639" y="61150"/>
                  </a:cubicBezTo>
                  <a:cubicBezTo>
                    <a:pt x="149733" y="56293"/>
                    <a:pt x="137827" y="53911"/>
                    <a:pt x="124206" y="53911"/>
                  </a:cubicBezTo>
                  <a:cubicBezTo>
                    <a:pt x="109538" y="53911"/>
                    <a:pt x="98393" y="57150"/>
                    <a:pt x="90773" y="63532"/>
                  </a:cubicBezTo>
                  <a:cubicBezTo>
                    <a:pt x="83153" y="70009"/>
                    <a:pt x="79343" y="78296"/>
                    <a:pt x="79343" y="88582"/>
                  </a:cubicBezTo>
                  <a:cubicBezTo>
                    <a:pt x="79343" y="98679"/>
                    <a:pt x="83344" y="106490"/>
                    <a:pt x="91250" y="112109"/>
                  </a:cubicBezTo>
                  <a:cubicBezTo>
                    <a:pt x="99155" y="117729"/>
                    <a:pt x="114109" y="122682"/>
                    <a:pt x="136017" y="126873"/>
                  </a:cubicBezTo>
                  <a:cubicBezTo>
                    <a:pt x="170212" y="132683"/>
                    <a:pt x="195739" y="143637"/>
                    <a:pt x="212598" y="159734"/>
                  </a:cubicBezTo>
                  <a:cubicBezTo>
                    <a:pt x="229457" y="175831"/>
                    <a:pt x="237934" y="197072"/>
                    <a:pt x="237934" y="223647"/>
                  </a:cubicBezTo>
                  <a:cubicBezTo>
                    <a:pt x="237934" y="253365"/>
                    <a:pt x="226981" y="277368"/>
                    <a:pt x="205073" y="295656"/>
                  </a:cubicBezTo>
                  <a:cubicBezTo>
                    <a:pt x="183166" y="313944"/>
                    <a:pt x="154496" y="323088"/>
                    <a:pt x="119158" y="323088"/>
                  </a:cubicBezTo>
                  <a:cubicBezTo>
                    <a:pt x="93440" y="323088"/>
                    <a:pt x="70009" y="318230"/>
                    <a:pt x="48958" y="308610"/>
                  </a:cubicBezTo>
                  <a:cubicBezTo>
                    <a:pt x="27718" y="298990"/>
                    <a:pt x="11430" y="284893"/>
                    <a:pt x="0" y="266414"/>
                  </a:cubicBezTo>
                  <a:close/>
                </a:path>
              </a:pathLst>
            </a:custGeom>
            <a:grpFill/>
            <a:ln w="9525" cap="flat">
              <a:noFill/>
              <a:prstDash val="solid"/>
              <a:miter/>
            </a:ln>
          </p:spPr>
          <p:txBody>
            <a:bodyPr rtlCol="0" anchor="ctr"/>
            <a:lstStyle/>
            <a:p>
              <a:pPr lvl="0"/>
              <a:endParaRPr lang="en-US" sz="562"/>
            </a:p>
          </p:txBody>
        </p:sp>
        <p:sp>
          <p:nvSpPr>
            <p:cNvPr id="140" name="Freeform: Shape 139">
              <a:extLst>
                <a:ext uri="{FF2B5EF4-FFF2-40B4-BE49-F238E27FC236}">
                  <a16:creationId xmlns:a16="http://schemas.microsoft.com/office/drawing/2014/main" id="{8B6DD58F-CBDB-6676-A3DE-6583443EC3DA}"/>
                </a:ext>
              </a:extLst>
            </p:cNvPr>
            <p:cNvSpPr/>
            <p:nvPr/>
          </p:nvSpPr>
          <p:spPr>
            <a:xfrm>
              <a:off x="6654831" y="3021996"/>
              <a:ext cx="322611" cy="323278"/>
            </a:xfrm>
            <a:custGeom>
              <a:avLst/>
              <a:gdLst>
                <a:gd name="connsiteX0" fmla="*/ 160020 w 322611"/>
                <a:gd name="connsiteY0" fmla="*/ 323279 h 323278"/>
                <a:gd name="connsiteX1" fmla="*/ 43244 w 322611"/>
                <a:gd name="connsiteY1" fmla="*/ 280130 h 323278"/>
                <a:gd name="connsiteX2" fmla="*/ 0 w 322611"/>
                <a:gd name="connsiteY2" fmla="*/ 164021 h 323278"/>
                <a:gd name="connsiteX3" fmla="*/ 45815 w 322611"/>
                <a:gd name="connsiteY3" fmla="*/ 45053 h 323278"/>
                <a:gd name="connsiteX4" fmla="*/ 164306 w 322611"/>
                <a:gd name="connsiteY4" fmla="*/ 0 h 323278"/>
                <a:gd name="connsiteX5" fmla="*/ 280225 w 322611"/>
                <a:gd name="connsiteY5" fmla="*/ 44291 h 323278"/>
                <a:gd name="connsiteX6" fmla="*/ 322612 w 322611"/>
                <a:gd name="connsiteY6" fmla="*/ 158877 h 323278"/>
                <a:gd name="connsiteX7" fmla="*/ 278035 w 322611"/>
                <a:gd name="connsiteY7" fmla="*/ 276892 h 323278"/>
                <a:gd name="connsiteX8" fmla="*/ 160020 w 322611"/>
                <a:gd name="connsiteY8" fmla="*/ 323279 h 323278"/>
                <a:gd name="connsiteX9" fmla="*/ 162782 w 322611"/>
                <a:gd name="connsiteY9" fmla="*/ 265081 h 323278"/>
                <a:gd name="connsiteX10" fmla="*/ 226219 w 322611"/>
                <a:gd name="connsiteY10" fmla="*/ 236696 h 323278"/>
                <a:gd name="connsiteX11" fmla="*/ 248698 w 322611"/>
                <a:gd name="connsiteY11" fmla="*/ 160687 h 323278"/>
                <a:gd name="connsiteX12" fmla="*/ 226124 w 322611"/>
                <a:gd name="connsiteY12" fmla="*/ 86487 h 323278"/>
                <a:gd name="connsiteX13" fmla="*/ 162496 w 322611"/>
                <a:gd name="connsiteY13" fmla="*/ 58484 h 323278"/>
                <a:gd name="connsiteX14" fmla="*/ 97822 w 322611"/>
                <a:gd name="connsiteY14" fmla="*/ 87440 h 323278"/>
                <a:gd name="connsiteX15" fmla="*/ 73533 w 322611"/>
                <a:gd name="connsiteY15" fmla="*/ 162497 h 323278"/>
                <a:gd name="connsiteX16" fmla="*/ 97536 w 322611"/>
                <a:gd name="connsiteY16" fmla="*/ 237554 h 323278"/>
                <a:gd name="connsiteX17" fmla="*/ 162782 w 322611"/>
                <a:gd name="connsiteY17" fmla="*/ 265081 h 32327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322611" h="323278">
                  <a:moveTo>
                    <a:pt x="160020" y="323279"/>
                  </a:moveTo>
                  <a:cubicBezTo>
                    <a:pt x="110966" y="323279"/>
                    <a:pt x="72009" y="308896"/>
                    <a:pt x="43244" y="280130"/>
                  </a:cubicBezTo>
                  <a:cubicBezTo>
                    <a:pt x="14383" y="251365"/>
                    <a:pt x="0" y="212693"/>
                    <a:pt x="0" y="164021"/>
                  </a:cubicBezTo>
                  <a:cubicBezTo>
                    <a:pt x="191" y="114776"/>
                    <a:pt x="15526" y="75152"/>
                    <a:pt x="45815" y="45053"/>
                  </a:cubicBezTo>
                  <a:cubicBezTo>
                    <a:pt x="76200" y="15050"/>
                    <a:pt x="115633" y="0"/>
                    <a:pt x="164306" y="0"/>
                  </a:cubicBezTo>
                  <a:cubicBezTo>
                    <a:pt x="213360" y="0"/>
                    <a:pt x="252032" y="14764"/>
                    <a:pt x="280225" y="44291"/>
                  </a:cubicBezTo>
                  <a:cubicBezTo>
                    <a:pt x="308420" y="73819"/>
                    <a:pt x="322612" y="112014"/>
                    <a:pt x="322612" y="158877"/>
                  </a:cubicBezTo>
                  <a:cubicBezTo>
                    <a:pt x="322612" y="206693"/>
                    <a:pt x="307753" y="246031"/>
                    <a:pt x="278035" y="276892"/>
                  </a:cubicBezTo>
                  <a:cubicBezTo>
                    <a:pt x="248221" y="307848"/>
                    <a:pt x="208883" y="323279"/>
                    <a:pt x="160020" y="323279"/>
                  </a:cubicBezTo>
                  <a:close/>
                  <a:moveTo>
                    <a:pt x="162782" y="265081"/>
                  </a:moveTo>
                  <a:cubicBezTo>
                    <a:pt x="190119" y="265081"/>
                    <a:pt x="211265" y="255651"/>
                    <a:pt x="226219" y="236696"/>
                  </a:cubicBezTo>
                  <a:cubicBezTo>
                    <a:pt x="241173" y="217837"/>
                    <a:pt x="248698" y="192500"/>
                    <a:pt x="248698" y="160687"/>
                  </a:cubicBezTo>
                  <a:cubicBezTo>
                    <a:pt x="248698" y="129921"/>
                    <a:pt x="241173" y="105251"/>
                    <a:pt x="226124" y="86487"/>
                  </a:cubicBezTo>
                  <a:cubicBezTo>
                    <a:pt x="211074" y="67818"/>
                    <a:pt x="189833" y="58484"/>
                    <a:pt x="162496" y="58484"/>
                  </a:cubicBezTo>
                  <a:cubicBezTo>
                    <a:pt x="135541" y="58484"/>
                    <a:pt x="114014" y="68104"/>
                    <a:pt x="97822" y="87440"/>
                  </a:cubicBezTo>
                  <a:cubicBezTo>
                    <a:pt x="81629" y="106775"/>
                    <a:pt x="73533" y="131731"/>
                    <a:pt x="73533" y="162497"/>
                  </a:cubicBezTo>
                  <a:cubicBezTo>
                    <a:pt x="73533" y="194215"/>
                    <a:pt x="81534" y="219266"/>
                    <a:pt x="97536" y="237554"/>
                  </a:cubicBezTo>
                  <a:cubicBezTo>
                    <a:pt x="113443" y="255937"/>
                    <a:pt x="135255" y="265081"/>
                    <a:pt x="162782" y="265081"/>
                  </a:cubicBezTo>
                  <a:close/>
                </a:path>
              </a:pathLst>
            </a:custGeom>
            <a:grpFill/>
            <a:ln w="9525" cap="flat">
              <a:noFill/>
              <a:prstDash val="solid"/>
              <a:miter/>
            </a:ln>
          </p:spPr>
          <p:txBody>
            <a:bodyPr rtlCol="0" anchor="ctr"/>
            <a:lstStyle/>
            <a:p>
              <a:pPr lvl="0"/>
              <a:endParaRPr lang="en-US" sz="562"/>
            </a:p>
          </p:txBody>
        </p:sp>
        <p:sp>
          <p:nvSpPr>
            <p:cNvPr id="141" name="Freeform: Shape 140">
              <a:extLst>
                <a:ext uri="{FF2B5EF4-FFF2-40B4-BE49-F238E27FC236}">
                  <a16:creationId xmlns:a16="http://schemas.microsoft.com/office/drawing/2014/main" id="{3D15C1C4-1403-E374-E2E5-0BBB09801CB4}"/>
                </a:ext>
              </a:extLst>
            </p:cNvPr>
            <p:cNvSpPr/>
            <p:nvPr/>
          </p:nvSpPr>
          <p:spPr>
            <a:xfrm>
              <a:off x="7005351" y="2874073"/>
              <a:ext cx="228314" cy="464057"/>
            </a:xfrm>
            <a:custGeom>
              <a:avLst/>
              <a:gdLst>
                <a:gd name="connsiteX0" fmla="*/ 198596 w 228314"/>
                <a:gd name="connsiteY0" fmla="*/ 68770 h 464057"/>
                <a:gd name="connsiteX1" fmla="*/ 182499 w 228314"/>
                <a:gd name="connsiteY1" fmla="*/ 60769 h 464057"/>
                <a:gd name="connsiteX2" fmla="*/ 164306 w 228314"/>
                <a:gd name="connsiteY2" fmla="*/ 57912 h 464057"/>
                <a:gd name="connsiteX3" fmla="*/ 134588 w 228314"/>
                <a:gd name="connsiteY3" fmla="*/ 70009 h 464057"/>
                <a:gd name="connsiteX4" fmla="*/ 124206 w 228314"/>
                <a:gd name="connsiteY4" fmla="*/ 106204 h 464057"/>
                <a:gd name="connsiteX5" fmla="*/ 124206 w 228314"/>
                <a:gd name="connsiteY5" fmla="*/ 155353 h 464057"/>
                <a:gd name="connsiteX6" fmla="*/ 195644 w 228314"/>
                <a:gd name="connsiteY6" fmla="*/ 155353 h 464057"/>
                <a:gd name="connsiteX7" fmla="*/ 195644 w 228314"/>
                <a:gd name="connsiteY7" fmla="*/ 211455 h 464057"/>
                <a:gd name="connsiteX8" fmla="*/ 124206 w 228314"/>
                <a:gd name="connsiteY8" fmla="*/ 211455 h 464057"/>
                <a:gd name="connsiteX9" fmla="*/ 124206 w 228314"/>
                <a:gd name="connsiteY9" fmla="*/ 464058 h 464057"/>
                <a:gd name="connsiteX10" fmla="*/ 52483 w 228314"/>
                <a:gd name="connsiteY10" fmla="*/ 464058 h 464057"/>
                <a:gd name="connsiteX11" fmla="*/ 52483 w 228314"/>
                <a:gd name="connsiteY11" fmla="*/ 211360 h 464057"/>
                <a:gd name="connsiteX12" fmla="*/ 0 w 228314"/>
                <a:gd name="connsiteY12" fmla="*/ 211360 h 464057"/>
                <a:gd name="connsiteX13" fmla="*/ 0 w 228314"/>
                <a:gd name="connsiteY13" fmla="*/ 155258 h 464057"/>
                <a:gd name="connsiteX14" fmla="*/ 52483 w 228314"/>
                <a:gd name="connsiteY14" fmla="*/ 155258 h 464057"/>
                <a:gd name="connsiteX15" fmla="*/ 52483 w 228314"/>
                <a:gd name="connsiteY15" fmla="*/ 105537 h 464057"/>
                <a:gd name="connsiteX16" fmla="*/ 80963 w 228314"/>
                <a:gd name="connsiteY16" fmla="*/ 28384 h 464057"/>
                <a:gd name="connsiteX17" fmla="*/ 161354 w 228314"/>
                <a:gd name="connsiteY17" fmla="*/ 0 h 464057"/>
                <a:gd name="connsiteX18" fmla="*/ 195739 w 228314"/>
                <a:gd name="connsiteY18" fmla="*/ 4096 h 464057"/>
                <a:gd name="connsiteX19" fmla="*/ 228314 w 228314"/>
                <a:gd name="connsiteY19" fmla="*/ 16573 h 464057"/>
                <a:gd name="connsiteX20" fmla="*/ 198596 w 228314"/>
                <a:gd name="connsiteY20" fmla="*/ 68770 h 4640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28314" h="464057">
                  <a:moveTo>
                    <a:pt x="198596" y="68770"/>
                  </a:moveTo>
                  <a:cubicBezTo>
                    <a:pt x="193357" y="65341"/>
                    <a:pt x="188023" y="62674"/>
                    <a:pt x="182499" y="60769"/>
                  </a:cubicBezTo>
                  <a:cubicBezTo>
                    <a:pt x="176974" y="58864"/>
                    <a:pt x="170879" y="57912"/>
                    <a:pt x="164306" y="57912"/>
                  </a:cubicBezTo>
                  <a:cubicBezTo>
                    <a:pt x="151447" y="57912"/>
                    <a:pt x="141541" y="61913"/>
                    <a:pt x="134588" y="70009"/>
                  </a:cubicBezTo>
                  <a:cubicBezTo>
                    <a:pt x="127635" y="78010"/>
                    <a:pt x="124206" y="90106"/>
                    <a:pt x="124206" y="106204"/>
                  </a:cubicBezTo>
                  <a:lnTo>
                    <a:pt x="124206" y="155353"/>
                  </a:lnTo>
                  <a:lnTo>
                    <a:pt x="195644" y="155353"/>
                  </a:lnTo>
                  <a:lnTo>
                    <a:pt x="195644" y="211455"/>
                  </a:lnTo>
                  <a:lnTo>
                    <a:pt x="124206" y="211455"/>
                  </a:lnTo>
                  <a:lnTo>
                    <a:pt x="124206" y="464058"/>
                  </a:lnTo>
                  <a:lnTo>
                    <a:pt x="52483" y="464058"/>
                  </a:lnTo>
                  <a:lnTo>
                    <a:pt x="52483" y="211360"/>
                  </a:lnTo>
                  <a:lnTo>
                    <a:pt x="0" y="211360"/>
                  </a:lnTo>
                  <a:lnTo>
                    <a:pt x="0" y="155258"/>
                  </a:lnTo>
                  <a:lnTo>
                    <a:pt x="52483" y="155258"/>
                  </a:lnTo>
                  <a:lnTo>
                    <a:pt x="52483" y="105537"/>
                  </a:lnTo>
                  <a:cubicBezTo>
                    <a:pt x="52483" y="72962"/>
                    <a:pt x="62008" y="47244"/>
                    <a:pt x="80963" y="28384"/>
                  </a:cubicBezTo>
                  <a:cubicBezTo>
                    <a:pt x="99917" y="9525"/>
                    <a:pt x="126682" y="0"/>
                    <a:pt x="161354" y="0"/>
                  </a:cubicBezTo>
                  <a:cubicBezTo>
                    <a:pt x="173164" y="0"/>
                    <a:pt x="184690" y="1333"/>
                    <a:pt x="195739" y="4096"/>
                  </a:cubicBezTo>
                  <a:cubicBezTo>
                    <a:pt x="206788" y="6763"/>
                    <a:pt x="217646" y="10954"/>
                    <a:pt x="228314" y="16573"/>
                  </a:cubicBezTo>
                  <a:lnTo>
                    <a:pt x="198596" y="68770"/>
                  </a:lnTo>
                  <a:close/>
                </a:path>
              </a:pathLst>
            </a:custGeom>
            <a:grpFill/>
            <a:ln w="9525" cap="flat">
              <a:noFill/>
              <a:prstDash val="solid"/>
              <a:miter/>
            </a:ln>
          </p:spPr>
          <p:txBody>
            <a:bodyPr rtlCol="0" anchor="ctr"/>
            <a:lstStyle/>
            <a:p>
              <a:pPr lvl="0"/>
              <a:endParaRPr lang="en-US" sz="562"/>
            </a:p>
          </p:txBody>
        </p:sp>
        <p:sp>
          <p:nvSpPr>
            <p:cNvPr id="142" name="Freeform: Shape 141">
              <a:extLst>
                <a:ext uri="{FF2B5EF4-FFF2-40B4-BE49-F238E27FC236}">
                  <a16:creationId xmlns:a16="http://schemas.microsoft.com/office/drawing/2014/main" id="{6B21F03E-4396-7E4E-99FB-42504548DA31}"/>
                </a:ext>
              </a:extLst>
            </p:cNvPr>
            <p:cNvSpPr/>
            <p:nvPr/>
          </p:nvSpPr>
          <p:spPr>
            <a:xfrm>
              <a:off x="7197757" y="2941034"/>
              <a:ext cx="215836" cy="404240"/>
            </a:xfrm>
            <a:custGeom>
              <a:avLst/>
              <a:gdLst>
                <a:gd name="connsiteX0" fmla="*/ 215836 w 215836"/>
                <a:gd name="connsiteY0" fmla="*/ 382524 h 404240"/>
                <a:gd name="connsiteX1" fmla="*/ 184309 w 215836"/>
                <a:gd name="connsiteY1" fmla="*/ 398335 h 404240"/>
                <a:gd name="connsiteX2" fmla="*/ 142875 w 215836"/>
                <a:gd name="connsiteY2" fmla="*/ 404241 h 404240"/>
                <a:gd name="connsiteX3" fmla="*/ 74485 w 215836"/>
                <a:gd name="connsiteY3" fmla="*/ 381000 h 404240"/>
                <a:gd name="connsiteX4" fmla="*/ 51530 w 215836"/>
                <a:gd name="connsiteY4" fmla="*/ 313182 h 404240"/>
                <a:gd name="connsiteX5" fmla="*/ 51530 w 215836"/>
                <a:gd name="connsiteY5" fmla="*/ 144399 h 404240"/>
                <a:gd name="connsiteX6" fmla="*/ 0 w 215836"/>
                <a:gd name="connsiteY6" fmla="*/ 144399 h 404240"/>
                <a:gd name="connsiteX7" fmla="*/ 0 w 215836"/>
                <a:gd name="connsiteY7" fmla="*/ 88297 h 404240"/>
                <a:gd name="connsiteX8" fmla="*/ 51530 w 215836"/>
                <a:gd name="connsiteY8" fmla="*/ 88297 h 404240"/>
                <a:gd name="connsiteX9" fmla="*/ 51530 w 215836"/>
                <a:gd name="connsiteY9" fmla="*/ 12668 h 404240"/>
                <a:gd name="connsiteX10" fmla="*/ 123539 w 215836"/>
                <a:gd name="connsiteY10" fmla="*/ 0 h 404240"/>
                <a:gd name="connsiteX11" fmla="*/ 123539 w 215836"/>
                <a:gd name="connsiteY11" fmla="*/ 88297 h 404240"/>
                <a:gd name="connsiteX12" fmla="*/ 202216 w 215836"/>
                <a:gd name="connsiteY12" fmla="*/ 88297 h 404240"/>
                <a:gd name="connsiteX13" fmla="*/ 202216 w 215836"/>
                <a:gd name="connsiteY13" fmla="*/ 144399 h 404240"/>
                <a:gd name="connsiteX14" fmla="*/ 123539 w 215836"/>
                <a:gd name="connsiteY14" fmla="*/ 144399 h 404240"/>
                <a:gd name="connsiteX15" fmla="*/ 123539 w 215836"/>
                <a:gd name="connsiteY15" fmla="*/ 302990 h 404240"/>
                <a:gd name="connsiteX16" fmla="*/ 132588 w 215836"/>
                <a:gd name="connsiteY16" fmla="*/ 336328 h 404240"/>
                <a:gd name="connsiteX17" fmla="*/ 157924 w 215836"/>
                <a:gd name="connsiteY17" fmla="*/ 346996 h 404240"/>
                <a:gd name="connsiteX18" fmla="*/ 174784 w 215836"/>
                <a:gd name="connsiteY18" fmla="*/ 343948 h 404240"/>
                <a:gd name="connsiteX19" fmla="*/ 193453 w 215836"/>
                <a:gd name="connsiteY19" fmla="*/ 333661 h 404240"/>
                <a:gd name="connsiteX20" fmla="*/ 215836 w 215836"/>
                <a:gd name="connsiteY20" fmla="*/ 382524 h 4042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15836" h="404240">
                  <a:moveTo>
                    <a:pt x="215836" y="382524"/>
                  </a:moveTo>
                  <a:cubicBezTo>
                    <a:pt x="207550" y="389191"/>
                    <a:pt x="197072" y="394430"/>
                    <a:pt x="184309" y="398335"/>
                  </a:cubicBezTo>
                  <a:cubicBezTo>
                    <a:pt x="171545" y="402241"/>
                    <a:pt x="157734" y="404241"/>
                    <a:pt x="142875" y="404241"/>
                  </a:cubicBezTo>
                  <a:cubicBezTo>
                    <a:pt x="112490" y="404241"/>
                    <a:pt x="89725" y="396526"/>
                    <a:pt x="74485" y="381000"/>
                  </a:cubicBezTo>
                  <a:cubicBezTo>
                    <a:pt x="59246" y="365570"/>
                    <a:pt x="51530" y="342900"/>
                    <a:pt x="51530" y="313182"/>
                  </a:cubicBezTo>
                  <a:lnTo>
                    <a:pt x="51530" y="144399"/>
                  </a:lnTo>
                  <a:lnTo>
                    <a:pt x="0" y="144399"/>
                  </a:lnTo>
                  <a:lnTo>
                    <a:pt x="0" y="88297"/>
                  </a:lnTo>
                  <a:lnTo>
                    <a:pt x="51530" y="88297"/>
                  </a:lnTo>
                  <a:lnTo>
                    <a:pt x="51530" y="12668"/>
                  </a:lnTo>
                  <a:lnTo>
                    <a:pt x="123539" y="0"/>
                  </a:lnTo>
                  <a:lnTo>
                    <a:pt x="123539" y="88297"/>
                  </a:lnTo>
                  <a:lnTo>
                    <a:pt x="202216" y="88297"/>
                  </a:lnTo>
                  <a:lnTo>
                    <a:pt x="202216" y="144399"/>
                  </a:lnTo>
                  <a:lnTo>
                    <a:pt x="123539" y="144399"/>
                  </a:lnTo>
                  <a:lnTo>
                    <a:pt x="123539" y="302990"/>
                  </a:lnTo>
                  <a:cubicBezTo>
                    <a:pt x="123539" y="318040"/>
                    <a:pt x="126587" y="329184"/>
                    <a:pt x="132588" y="336328"/>
                  </a:cubicBezTo>
                  <a:cubicBezTo>
                    <a:pt x="138589" y="343472"/>
                    <a:pt x="147066" y="346996"/>
                    <a:pt x="157924" y="346996"/>
                  </a:cubicBezTo>
                  <a:cubicBezTo>
                    <a:pt x="163544" y="346996"/>
                    <a:pt x="169164" y="345948"/>
                    <a:pt x="174784" y="343948"/>
                  </a:cubicBezTo>
                  <a:cubicBezTo>
                    <a:pt x="180403" y="341947"/>
                    <a:pt x="186595" y="338518"/>
                    <a:pt x="193453" y="333661"/>
                  </a:cubicBezTo>
                  <a:lnTo>
                    <a:pt x="215836" y="382524"/>
                  </a:lnTo>
                  <a:close/>
                </a:path>
              </a:pathLst>
            </a:custGeom>
            <a:grpFill/>
            <a:ln w="9525" cap="flat">
              <a:noFill/>
              <a:prstDash val="solid"/>
              <a:miter/>
            </a:ln>
          </p:spPr>
          <p:txBody>
            <a:bodyPr rtlCol="0" anchor="ctr"/>
            <a:lstStyle/>
            <a:p>
              <a:pPr lvl="0"/>
              <a:endParaRPr lang="en-US" sz="562"/>
            </a:p>
          </p:txBody>
        </p:sp>
        <p:sp>
          <p:nvSpPr>
            <p:cNvPr id="143" name="Freeform: Shape 142">
              <a:extLst>
                <a:ext uri="{FF2B5EF4-FFF2-40B4-BE49-F238E27FC236}">
                  <a16:creationId xmlns:a16="http://schemas.microsoft.com/office/drawing/2014/main" id="{7AB93971-2905-607A-19F1-CE54BBD4B3B6}"/>
                </a:ext>
              </a:extLst>
            </p:cNvPr>
            <p:cNvSpPr/>
            <p:nvPr/>
          </p:nvSpPr>
          <p:spPr>
            <a:xfrm>
              <a:off x="4778406" y="3615785"/>
              <a:ext cx="295465" cy="432339"/>
            </a:xfrm>
            <a:custGeom>
              <a:avLst/>
              <a:gdLst>
                <a:gd name="connsiteX0" fmla="*/ 0 w 295465"/>
                <a:gd name="connsiteY0" fmla="*/ 432340 h 432339"/>
                <a:gd name="connsiteX1" fmla="*/ 0 w 295465"/>
                <a:gd name="connsiteY1" fmla="*/ 0 h 432339"/>
                <a:gd name="connsiteX2" fmla="*/ 142018 w 295465"/>
                <a:gd name="connsiteY2" fmla="*/ 0 h 432339"/>
                <a:gd name="connsiteX3" fmla="*/ 243650 w 295465"/>
                <a:gd name="connsiteY3" fmla="*/ 27908 h 432339"/>
                <a:gd name="connsiteX4" fmla="*/ 279178 w 295465"/>
                <a:gd name="connsiteY4" fmla="*/ 107633 h 432339"/>
                <a:gd name="connsiteX5" fmla="*/ 260033 w 295465"/>
                <a:gd name="connsiteY5" fmla="*/ 166116 h 432339"/>
                <a:gd name="connsiteX6" fmla="*/ 211074 w 295465"/>
                <a:gd name="connsiteY6" fmla="*/ 201644 h 432339"/>
                <a:gd name="connsiteX7" fmla="*/ 211074 w 295465"/>
                <a:gd name="connsiteY7" fmla="*/ 202883 h 432339"/>
                <a:gd name="connsiteX8" fmla="*/ 272891 w 295465"/>
                <a:gd name="connsiteY8" fmla="*/ 238125 h 432339"/>
                <a:gd name="connsiteX9" fmla="*/ 295466 w 295465"/>
                <a:gd name="connsiteY9" fmla="*/ 305657 h 432339"/>
                <a:gd name="connsiteX10" fmla="*/ 254794 w 295465"/>
                <a:gd name="connsiteY10" fmla="*/ 397764 h 432339"/>
                <a:gd name="connsiteX11" fmla="*/ 145923 w 295465"/>
                <a:gd name="connsiteY11" fmla="*/ 432245 h 432339"/>
                <a:gd name="connsiteX12" fmla="*/ 0 w 295465"/>
                <a:gd name="connsiteY12" fmla="*/ 432245 h 432339"/>
                <a:gd name="connsiteX13" fmla="*/ 73819 w 295465"/>
                <a:gd name="connsiteY13" fmla="*/ 60008 h 432339"/>
                <a:gd name="connsiteX14" fmla="*/ 73819 w 295465"/>
                <a:gd name="connsiteY14" fmla="*/ 181546 h 432339"/>
                <a:gd name="connsiteX15" fmla="*/ 123539 w 295465"/>
                <a:gd name="connsiteY15" fmla="*/ 181546 h 432339"/>
                <a:gd name="connsiteX16" fmla="*/ 180404 w 295465"/>
                <a:gd name="connsiteY16" fmla="*/ 164973 h 432339"/>
                <a:gd name="connsiteX17" fmla="*/ 201359 w 295465"/>
                <a:gd name="connsiteY17" fmla="*/ 116110 h 432339"/>
                <a:gd name="connsiteX18" fmla="*/ 183833 w 295465"/>
                <a:gd name="connsiteY18" fmla="*/ 74390 h 432339"/>
                <a:gd name="connsiteX19" fmla="*/ 133160 w 295465"/>
                <a:gd name="connsiteY19" fmla="*/ 60103 h 432339"/>
                <a:gd name="connsiteX20" fmla="*/ 73819 w 295465"/>
                <a:gd name="connsiteY20" fmla="*/ 60103 h 432339"/>
                <a:gd name="connsiteX21" fmla="*/ 73819 w 295465"/>
                <a:gd name="connsiteY21" fmla="*/ 240316 h 432339"/>
                <a:gd name="connsiteX22" fmla="*/ 73819 w 295465"/>
                <a:gd name="connsiteY22" fmla="*/ 372332 h 432339"/>
                <a:gd name="connsiteX23" fmla="*/ 135350 w 295465"/>
                <a:gd name="connsiteY23" fmla="*/ 372332 h 432339"/>
                <a:gd name="connsiteX24" fmla="*/ 196406 w 295465"/>
                <a:gd name="connsiteY24" fmla="*/ 354235 h 432339"/>
                <a:gd name="connsiteX25" fmla="*/ 217646 w 295465"/>
                <a:gd name="connsiteY25" fmla="*/ 304800 h 432339"/>
                <a:gd name="connsiteX26" fmla="*/ 195167 w 295465"/>
                <a:gd name="connsiteY26" fmla="*/ 256889 h 432339"/>
                <a:gd name="connsiteX27" fmla="*/ 129635 w 295465"/>
                <a:gd name="connsiteY27" fmla="*/ 240316 h 432339"/>
                <a:gd name="connsiteX28" fmla="*/ 73819 w 295465"/>
                <a:gd name="connsiteY28" fmla="*/ 240316 h 4323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295465" h="432339">
                  <a:moveTo>
                    <a:pt x="0" y="432340"/>
                  </a:moveTo>
                  <a:lnTo>
                    <a:pt x="0" y="0"/>
                  </a:lnTo>
                  <a:lnTo>
                    <a:pt x="142018" y="0"/>
                  </a:lnTo>
                  <a:cubicBezTo>
                    <a:pt x="186023" y="0"/>
                    <a:pt x="219932" y="9334"/>
                    <a:pt x="243650" y="27908"/>
                  </a:cubicBezTo>
                  <a:cubicBezTo>
                    <a:pt x="267367" y="46482"/>
                    <a:pt x="279178" y="73057"/>
                    <a:pt x="279178" y="107633"/>
                  </a:cubicBezTo>
                  <a:cubicBezTo>
                    <a:pt x="279178" y="129730"/>
                    <a:pt x="272796" y="149257"/>
                    <a:pt x="260033" y="166116"/>
                  </a:cubicBezTo>
                  <a:cubicBezTo>
                    <a:pt x="247269" y="182975"/>
                    <a:pt x="230981" y="194882"/>
                    <a:pt x="211074" y="201644"/>
                  </a:cubicBezTo>
                  <a:lnTo>
                    <a:pt x="211074" y="202883"/>
                  </a:lnTo>
                  <a:cubicBezTo>
                    <a:pt x="237173" y="207740"/>
                    <a:pt x="257842" y="219456"/>
                    <a:pt x="272891" y="238125"/>
                  </a:cubicBezTo>
                  <a:cubicBezTo>
                    <a:pt x="287941" y="256794"/>
                    <a:pt x="295466" y="279368"/>
                    <a:pt x="295466" y="305657"/>
                  </a:cubicBezTo>
                  <a:cubicBezTo>
                    <a:pt x="295466" y="344043"/>
                    <a:pt x="281940" y="374713"/>
                    <a:pt x="254794" y="397764"/>
                  </a:cubicBezTo>
                  <a:cubicBezTo>
                    <a:pt x="227648" y="420814"/>
                    <a:pt x="191357" y="432245"/>
                    <a:pt x="145923" y="432245"/>
                  </a:cubicBezTo>
                  <a:lnTo>
                    <a:pt x="0" y="432245"/>
                  </a:lnTo>
                  <a:close/>
                  <a:moveTo>
                    <a:pt x="73819" y="60008"/>
                  </a:moveTo>
                  <a:lnTo>
                    <a:pt x="73819" y="181546"/>
                  </a:lnTo>
                  <a:lnTo>
                    <a:pt x="123539" y="181546"/>
                  </a:lnTo>
                  <a:cubicBezTo>
                    <a:pt x="147447" y="181546"/>
                    <a:pt x="166402" y="176022"/>
                    <a:pt x="180404" y="164973"/>
                  </a:cubicBezTo>
                  <a:cubicBezTo>
                    <a:pt x="194405" y="153924"/>
                    <a:pt x="201359" y="137636"/>
                    <a:pt x="201359" y="116110"/>
                  </a:cubicBezTo>
                  <a:cubicBezTo>
                    <a:pt x="201359" y="97822"/>
                    <a:pt x="195548" y="83915"/>
                    <a:pt x="183833" y="74390"/>
                  </a:cubicBezTo>
                  <a:cubicBezTo>
                    <a:pt x="172212" y="64865"/>
                    <a:pt x="155258" y="60103"/>
                    <a:pt x="133160" y="60103"/>
                  </a:cubicBezTo>
                  <a:lnTo>
                    <a:pt x="73819" y="60103"/>
                  </a:lnTo>
                  <a:close/>
                  <a:moveTo>
                    <a:pt x="73819" y="240316"/>
                  </a:moveTo>
                  <a:lnTo>
                    <a:pt x="73819" y="372332"/>
                  </a:lnTo>
                  <a:lnTo>
                    <a:pt x="135350" y="372332"/>
                  </a:lnTo>
                  <a:cubicBezTo>
                    <a:pt x="161925" y="372332"/>
                    <a:pt x="182213" y="366332"/>
                    <a:pt x="196406" y="354235"/>
                  </a:cubicBezTo>
                  <a:cubicBezTo>
                    <a:pt x="210598" y="342138"/>
                    <a:pt x="217646" y="325660"/>
                    <a:pt x="217646" y="304800"/>
                  </a:cubicBezTo>
                  <a:cubicBezTo>
                    <a:pt x="217646" y="283940"/>
                    <a:pt x="210122" y="267938"/>
                    <a:pt x="195167" y="256889"/>
                  </a:cubicBezTo>
                  <a:cubicBezTo>
                    <a:pt x="180213" y="245840"/>
                    <a:pt x="158306" y="240316"/>
                    <a:pt x="129635" y="240316"/>
                  </a:cubicBezTo>
                  <a:lnTo>
                    <a:pt x="73819" y="240316"/>
                  </a:lnTo>
                  <a:close/>
                </a:path>
              </a:pathLst>
            </a:custGeom>
            <a:grpFill/>
            <a:ln w="9525" cap="flat">
              <a:noFill/>
              <a:prstDash val="solid"/>
              <a:miter/>
            </a:ln>
          </p:spPr>
          <p:txBody>
            <a:bodyPr rtlCol="0" anchor="ctr"/>
            <a:lstStyle/>
            <a:p>
              <a:pPr lvl="0"/>
              <a:endParaRPr lang="en-US" sz="562"/>
            </a:p>
          </p:txBody>
        </p:sp>
        <p:sp>
          <p:nvSpPr>
            <p:cNvPr id="145" name="Freeform: Shape 144">
              <a:extLst>
                <a:ext uri="{FF2B5EF4-FFF2-40B4-BE49-F238E27FC236}">
                  <a16:creationId xmlns:a16="http://schemas.microsoft.com/office/drawing/2014/main" id="{49636720-DE55-BC6F-FA94-789D29C2FC45}"/>
                </a:ext>
              </a:extLst>
            </p:cNvPr>
            <p:cNvSpPr/>
            <p:nvPr/>
          </p:nvSpPr>
          <p:spPr>
            <a:xfrm>
              <a:off x="5127307" y="3739419"/>
              <a:ext cx="277082" cy="315944"/>
            </a:xfrm>
            <a:custGeom>
              <a:avLst/>
              <a:gdLst>
                <a:gd name="connsiteX0" fmla="*/ 277082 w 277082"/>
                <a:gd name="connsiteY0" fmla="*/ 308705 h 315944"/>
                <a:gd name="connsiteX1" fmla="*/ 205073 w 277082"/>
                <a:gd name="connsiteY1" fmla="*/ 308705 h 315944"/>
                <a:gd name="connsiteX2" fmla="*/ 205073 w 277082"/>
                <a:gd name="connsiteY2" fmla="*/ 266795 h 315944"/>
                <a:gd name="connsiteX3" fmla="*/ 203549 w 277082"/>
                <a:gd name="connsiteY3" fmla="*/ 266795 h 315944"/>
                <a:gd name="connsiteX4" fmla="*/ 162973 w 277082"/>
                <a:gd name="connsiteY4" fmla="*/ 302514 h 315944"/>
                <a:gd name="connsiteX5" fmla="*/ 109442 w 277082"/>
                <a:gd name="connsiteY5" fmla="*/ 315944 h 315944"/>
                <a:gd name="connsiteX6" fmla="*/ 27623 w 277082"/>
                <a:gd name="connsiteY6" fmla="*/ 283845 h 315944"/>
                <a:gd name="connsiteX7" fmla="*/ 0 w 277082"/>
                <a:gd name="connsiteY7" fmla="*/ 189929 h 315944"/>
                <a:gd name="connsiteX8" fmla="*/ 0 w 277082"/>
                <a:gd name="connsiteY8" fmla="*/ 0 h 315944"/>
                <a:gd name="connsiteX9" fmla="*/ 71723 w 277082"/>
                <a:gd name="connsiteY9" fmla="*/ 0 h 315944"/>
                <a:gd name="connsiteX10" fmla="*/ 71723 w 277082"/>
                <a:gd name="connsiteY10" fmla="*/ 180308 h 315944"/>
                <a:gd name="connsiteX11" fmla="*/ 86487 w 277082"/>
                <a:gd name="connsiteY11" fmla="*/ 238316 h 315944"/>
                <a:gd name="connsiteX12" fmla="*/ 132588 w 277082"/>
                <a:gd name="connsiteY12" fmla="*/ 257746 h 315944"/>
                <a:gd name="connsiteX13" fmla="*/ 184785 w 277082"/>
                <a:gd name="connsiteY13" fmla="*/ 234506 h 315944"/>
                <a:gd name="connsiteX14" fmla="*/ 204978 w 277082"/>
                <a:gd name="connsiteY14" fmla="*/ 176022 h 315944"/>
                <a:gd name="connsiteX15" fmla="*/ 204978 w 277082"/>
                <a:gd name="connsiteY15" fmla="*/ 0 h 315944"/>
                <a:gd name="connsiteX16" fmla="*/ 276987 w 277082"/>
                <a:gd name="connsiteY16" fmla="*/ 0 h 315944"/>
                <a:gd name="connsiteX17" fmla="*/ 276987 w 277082"/>
                <a:gd name="connsiteY17" fmla="*/ 308705 h 3159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77082" h="315944">
                  <a:moveTo>
                    <a:pt x="277082" y="308705"/>
                  </a:moveTo>
                  <a:lnTo>
                    <a:pt x="205073" y="308705"/>
                  </a:lnTo>
                  <a:lnTo>
                    <a:pt x="205073" y="266795"/>
                  </a:lnTo>
                  <a:lnTo>
                    <a:pt x="203549" y="266795"/>
                  </a:lnTo>
                  <a:cubicBezTo>
                    <a:pt x="193739" y="281654"/>
                    <a:pt x="180213" y="293561"/>
                    <a:pt x="162973" y="302514"/>
                  </a:cubicBezTo>
                  <a:cubicBezTo>
                    <a:pt x="145828" y="311467"/>
                    <a:pt x="127921" y="315944"/>
                    <a:pt x="109442" y="315944"/>
                  </a:cubicBezTo>
                  <a:cubicBezTo>
                    <a:pt x="73247" y="315944"/>
                    <a:pt x="46006" y="305276"/>
                    <a:pt x="27623" y="283845"/>
                  </a:cubicBezTo>
                  <a:cubicBezTo>
                    <a:pt x="9239" y="262414"/>
                    <a:pt x="0" y="231172"/>
                    <a:pt x="0" y="189929"/>
                  </a:cubicBezTo>
                  <a:lnTo>
                    <a:pt x="0" y="0"/>
                  </a:lnTo>
                  <a:lnTo>
                    <a:pt x="71723" y="0"/>
                  </a:lnTo>
                  <a:lnTo>
                    <a:pt x="71723" y="180308"/>
                  </a:lnTo>
                  <a:cubicBezTo>
                    <a:pt x="71723" y="206026"/>
                    <a:pt x="76676" y="225362"/>
                    <a:pt x="86487" y="238316"/>
                  </a:cubicBezTo>
                  <a:cubicBezTo>
                    <a:pt x="96298" y="251270"/>
                    <a:pt x="111728" y="257746"/>
                    <a:pt x="132588" y="257746"/>
                  </a:cubicBezTo>
                  <a:cubicBezTo>
                    <a:pt x="153924" y="257746"/>
                    <a:pt x="171260" y="250031"/>
                    <a:pt x="184785" y="234506"/>
                  </a:cubicBezTo>
                  <a:cubicBezTo>
                    <a:pt x="198215" y="219075"/>
                    <a:pt x="204978" y="199549"/>
                    <a:pt x="204978" y="176022"/>
                  </a:cubicBezTo>
                  <a:lnTo>
                    <a:pt x="204978" y="0"/>
                  </a:lnTo>
                  <a:lnTo>
                    <a:pt x="276987" y="0"/>
                  </a:lnTo>
                  <a:lnTo>
                    <a:pt x="276987" y="308705"/>
                  </a:lnTo>
                  <a:close/>
                </a:path>
              </a:pathLst>
            </a:custGeom>
            <a:grpFill/>
            <a:ln w="9525" cap="flat">
              <a:noFill/>
              <a:prstDash val="solid"/>
              <a:miter/>
            </a:ln>
          </p:spPr>
          <p:txBody>
            <a:bodyPr rtlCol="0" anchor="ctr"/>
            <a:lstStyle/>
            <a:p>
              <a:pPr lvl="0"/>
              <a:endParaRPr lang="en-US" sz="562"/>
            </a:p>
          </p:txBody>
        </p:sp>
        <p:sp>
          <p:nvSpPr>
            <p:cNvPr id="146" name="Freeform: Shape 145">
              <a:extLst>
                <a:ext uri="{FF2B5EF4-FFF2-40B4-BE49-F238E27FC236}">
                  <a16:creationId xmlns:a16="http://schemas.microsoft.com/office/drawing/2014/main" id="{97B056FE-D70E-333D-9338-AE3F2F9008B5}"/>
                </a:ext>
              </a:extLst>
            </p:cNvPr>
            <p:cNvSpPr/>
            <p:nvPr/>
          </p:nvSpPr>
          <p:spPr>
            <a:xfrm>
              <a:off x="5474112" y="3595497"/>
              <a:ext cx="89344" cy="452627"/>
            </a:xfrm>
            <a:custGeom>
              <a:avLst/>
              <a:gdLst>
                <a:gd name="connsiteX0" fmla="*/ 44387 w 89344"/>
                <a:gd name="connsiteY0" fmla="*/ 86296 h 452627"/>
                <a:gd name="connsiteX1" fmla="*/ 12383 w 89344"/>
                <a:gd name="connsiteY1" fmla="*/ 73438 h 452627"/>
                <a:gd name="connsiteX2" fmla="*/ 0 w 89344"/>
                <a:gd name="connsiteY2" fmla="*/ 42862 h 452627"/>
                <a:gd name="connsiteX3" fmla="*/ 12383 w 89344"/>
                <a:gd name="connsiteY3" fmla="*/ 12382 h 452627"/>
                <a:gd name="connsiteX4" fmla="*/ 44387 w 89344"/>
                <a:gd name="connsiteY4" fmla="*/ 0 h 452627"/>
                <a:gd name="connsiteX5" fmla="*/ 76962 w 89344"/>
                <a:gd name="connsiteY5" fmla="*/ 12382 h 452627"/>
                <a:gd name="connsiteX6" fmla="*/ 89344 w 89344"/>
                <a:gd name="connsiteY6" fmla="*/ 43148 h 452627"/>
                <a:gd name="connsiteX7" fmla="*/ 76962 w 89344"/>
                <a:gd name="connsiteY7" fmla="*/ 73914 h 452627"/>
                <a:gd name="connsiteX8" fmla="*/ 44387 w 89344"/>
                <a:gd name="connsiteY8" fmla="*/ 86296 h 452627"/>
                <a:gd name="connsiteX9" fmla="*/ 80296 w 89344"/>
                <a:gd name="connsiteY9" fmla="*/ 452628 h 452627"/>
                <a:gd name="connsiteX10" fmla="*/ 8287 w 89344"/>
                <a:gd name="connsiteY10" fmla="*/ 452628 h 452627"/>
                <a:gd name="connsiteX11" fmla="*/ 8287 w 89344"/>
                <a:gd name="connsiteY11" fmla="*/ 143923 h 452627"/>
                <a:gd name="connsiteX12" fmla="*/ 80296 w 89344"/>
                <a:gd name="connsiteY12" fmla="*/ 143923 h 452627"/>
                <a:gd name="connsiteX13" fmla="*/ 80296 w 89344"/>
                <a:gd name="connsiteY13" fmla="*/ 452628 h 4526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89344" h="452627">
                  <a:moveTo>
                    <a:pt x="44387" y="86296"/>
                  </a:moveTo>
                  <a:cubicBezTo>
                    <a:pt x="31337" y="86296"/>
                    <a:pt x="20669" y="82010"/>
                    <a:pt x="12383" y="73438"/>
                  </a:cubicBezTo>
                  <a:cubicBezTo>
                    <a:pt x="4191" y="64865"/>
                    <a:pt x="0" y="54673"/>
                    <a:pt x="0" y="42862"/>
                  </a:cubicBezTo>
                  <a:cubicBezTo>
                    <a:pt x="0" y="30766"/>
                    <a:pt x="4096" y="20669"/>
                    <a:pt x="12383" y="12382"/>
                  </a:cubicBezTo>
                  <a:cubicBezTo>
                    <a:pt x="20574" y="4191"/>
                    <a:pt x="31242" y="0"/>
                    <a:pt x="44387" y="0"/>
                  </a:cubicBezTo>
                  <a:cubicBezTo>
                    <a:pt x="57817" y="0"/>
                    <a:pt x="68675" y="4096"/>
                    <a:pt x="76962" y="12382"/>
                  </a:cubicBezTo>
                  <a:cubicBezTo>
                    <a:pt x="85154" y="20669"/>
                    <a:pt x="89344" y="30861"/>
                    <a:pt x="89344" y="43148"/>
                  </a:cubicBezTo>
                  <a:cubicBezTo>
                    <a:pt x="89344" y="55435"/>
                    <a:pt x="85249" y="65627"/>
                    <a:pt x="76962" y="73914"/>
                  </a:cubicBezTo>
                  <a:cubicBezTo>
                    <a:pt x="68675" y="82201"/>
                    <a:pt x="57817" y="86296"/>
                    <a:pt x="44387" y="86296"/>
                  </a:cubicBezTo>
                  <a:close/>
                  <a:moveTo>
                    <a:pt x="80296" y="452628"/>
                  </a:moveTo>
                  <a:lnTo>
                    <a:pt x="8287" y="452628"/>
                  </a:lnTo>
                  <a:lnTo>
                    <a:pt x="8287" y="143923"/>
                  </a:lnTo>
                  <a:lnTo>
                    <a:pt x="80296" y="143923"/>
                  </a:lnTo>
                  <a:lnTo>
                    <a:pt x="80296" y="452628"/>
                  </a:lnTo>
                  <a:close/>
                </a:path>
              </a:pathLst>
            </a:custGeom>
            <a:grpFill/>
            <a:ln w="9525" cap="flat">
              <a:noFill/>
              <a:prstDash val="solid"/>
              <a:miter/>
            </a:ln>
          </p:spPr>
          <p:txBody>
            <a:bodyPr rtlCol="0" anchor="ctr"/>
            <a:lstStyle/>
            <a:p>
              <a:pPr lvl="0"/>
              <a:endParaRPr lang="en-US" sz="562"/>
            </a:p>
          </p:txBody>
        </p:sp>
        <p:sp>
          <p:nvSpPr>
            <p:cNvPr id="147" name="Freeform: Shape 146">
              <a:extLst>
                <a:ext uri="{FF2B5EF4-FFF2-40B4-BE49-F238E27FC236}">
                  <a16:creationId xmlns:a16="http://schemas.microsoft.com/office/drawing/2014/main" id="{5E1CFC15-7A7E-EE7A-2911-5D04489B5C4B}"/>
                </a:ext>
              </a:extLst>
            </p:cNvPr>
            <p:cNvSpPr/>
            <p:nvPr/>
          </p:nvSpPr>
          <p:spPr>
            <a:xfrm>
              <a:off x="5632608" y="3591115"/>
              <a:ext cx="72009" cy="457009"/>
            </a:xfrm>
            <a:custGeom>
              <a:avLst/>
              <a:gdLst>
                <a:gd name="connsiteX0" fmla="*/ 0 w 72009"/>
                <a:gd name="connsiteY0" fmla="*/ 457010 h 457009"/>
                <a:gd name="connsiteX1" fmla="*/ 0 w 72009"/>
                <a:gd name="connsiteY1" fmla="*/ 0 h 457009"/>
                <a:gd name="connsiteX2" fmla="*/ 72009 w 72009"/>
                <a:gd name="connsiteY2" fmla="*/ 0 h 457009"/>
                <a:gd name="connsiteX3" fmla="*/ 72009 w 72009"/>
                <a:gd name="connsiteY3" fmla="*/ 457010 h 457009"/>
                <a:gd name="connsiteX4" fmla="*/ 0 w 72009"/>
                <a:gd name="connsiteY4" fmla="*/ 457010 h 4570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2009" h="457009">
                  <a:moveTo>
                    <a:pt x="0" y="457010"/>
                  </a:moveTo>
                  <a:lnTo>
                    <a:pt x="0" y="0"/>
                  </a:lnTo>
                  <a:lnTo>
                    <a:pt x="72009" y="0"/>
                  </a:lnTo>
                  <a:lnTo>
                    <a:pt x="72009" y="457010"/>
                  </a:lnTo>
                  <a:lnTo>
                    <a:pt x="0" y="457010"/>
                  </a:lnTo>
                  <a:close/>
                </a:path>
              </a:pathLst>
            </a:custGeom>
            <a:grpFill/>
            <a:ln w="9525" cap="flat">
              <a:noFill/>
              <a:prstDash val="solid"/>
              <a:miter/>
            </a:ln>
          </p:spPr>
          <p:txBody>
            <a:bodyPr rtlCol="0" anchor="ctr"/>
            <a:lstStyle/>
            <a:p>
              <a:pPr lvl="0"/>
              <a:endParaRPr lang="en-US" sz="562"/>
            </a:p>
          </p:txBody>
        </p:sp>
        <p:sp>
          <p:nvSpPr>
            <p:cNvPr id="148" name="Freeform: Shape 147">
              <a:extLst>
                <a:ext uri="{FF2B5EF4-FFF2-40B4-BE49-F238E27FC236}">
                  <a16:creationId xmlns:a16="http://schemas.microsoft.com/office/drawing/2014/main" id="{643111E7-438F-EC3A-8FF4-73D47A7F1108}"/>
                </a:ext>
              </a:extLst>
            </p:cNvPr>
            <p:cNvSpPr/>
            <p:nvPr/>
          </p:nvSpPr>
          <p:spPr>
            <a:xfrm>
              <a:off x="5763006" y="3591020"/>
              <a:ext cx="307181" cy="464248"/>
            </a:xfrm>
            <a:custGeom>
              <a:avLst/>
              <a:gdLst>
                <a:gd name="connsiteX0" fmla="*/ 233934 w 307181"/>
                <a:gd name="connsiteY0" fmla="*/ 414242 h 464248"/>
                <a:gd name="connsiteX1" fmla="*/ 191548 w 307181"/>
                <a:gd name="connsiteY1" fmla="*/ 451580 h 464248"/>
                <a:gd name="connsiteX2" fmla="*/ 133255 w 307181"/>
                <a:gd name="connsiteY2" fmla="*/ 464248 h 464248"/>
                <a:gd name="connsiteX3" fmla="*/ 35719 w 307181"/>
                <a:gd name="connsiteY3" fmla="*/ 423100 h 464248"/>
                <a:gd name="connsiteX4" fmla="*/ 0 w 307181"/>
                <a:gd name="connsiteY4" fmla="*/ 309944 h 464248"/>
                <a:gd name="connsiteX5" fmla="*/ 39910 w 307181"/>
                <a:gd name="connsiteY5" fmla="*/ 186785 h 464248"/>
                <a:gd name="connsiteX6" fmla="*/ 146494 w 307181"/>
                <a:gd name="connsiteY6" fmla="*/ 141065 h 464248"/>
                <a:gd name="connsiteX7" fmla="*/ 198691 w 307181"/>
                <a:gd name="connsiteY7" fmla="*/ 152686 h 464248"/>
                <a:gd name="connsiteX8" fmla="*/ 233934 w 307181"/>
                <a:gd name="connsiteY8" fmla="*/ 181451 h 464248"/>
                <a:gd name="connsiteX9" fmla="*/ 235172 w 307181"/>
                <a:gd name="connsiteY9" fmla="*/ 181451 h 464248"/>
                <a:gd name="connsiteX10" fmla="*/ 235172 w 307181"/>
                <a:gd name="connsiteY10" fmla="*/ 0 h 464248"/>
                <a:gd name="connsiteX11" fmla="*/ 307181 w 307181"/>
                <a:gd name="connsiteY11" fmla="*/ 0 h 464248"/>
                <a:gd name="connsiteX12" fmla="*/ 307181 w 307181"/>
                <a:gd name="connsiteY12" fmla="*/ 457105 h 464248"/>
                <a:gd name="connsiteX13" fmla="*/ 235172 w 307181"/>
                <a:gd name="connsiteY13" fmla="*/ 457105 h 464248"/>
                <a:gd name="connsiteX14" fmla="*/ 235172 w 307181"/>
                <a:gd name="connsiteY14" fmla="*/ 414337 h 464248"/>
                <a:gd name="connsiteX15" fmla="*/ 233934 w 307181"/>
                <a:gd name="connsiteY15" fmla="*/ 414337 h 464248"/>
                <a:gd name="connsiteX16" fmla="*/ 73533 w 307181"/>
                <a:gd name="connsiteY16" fmla="*/ 307277 h 464248"/>
                <a:gd name="connsiteX17" fmla="*/ 94678 w 307181"/>
                <a:gd name="connsiteY17" fmla="*/ 379762 h 464248"/>
                <a:gd name="connsiteX18" fmla="*/ 152876 w 307181"/>
                <a:gd name="connsiteY18" fmla="*/ 406146 h 464248"/>
                <a:gd name="connsiteX19" fmla="*/ 213360 w 307181"/>
                <a:gd name="connsiteY19" fmla="*/ 379952 h 464248"/>
                <a:gd name="connsiteX20" fmla="*/ 236125 w 307181"/>
                <a:gd name="connsiteY20" fmla="*/ 312420 h 464248"/>
                <a:gd name="connsiteX21" fmla="*/ 236125 w 307181"/>
                <a:gd name="connsiteY21" fmla="*/ 277749 h 464248"/>
                <a:gd name="connsiteX22" fmla="*/ 214312 w 307181"/>
                <a:gd name="connsiteY22" fmla="*/ 221932 h 464248"/>
                <a:gd name="connsiteX23" fmla="*/ 157448 w 307181"/>
                <a:gd name="connsiteY23" fmla="*/ 199358 h 464248"/>
                <a:gd name="connsiteX24" fmla="*/ 96107 w 307181"/>
                <a:gd name="connsiteY24" fmla="*/ 227552 h 464248"/>
                <a:gd name="connsiteX25" fmla="*/ 73533 w 307181"/>
                <a:gd name="connsiteY25" fmla="*/ 307277 h 4642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07181" h="464248">
                  <a:moveTo>
                    <a:pt x="233934" y="414242"/>
                  </a:moveTo>
                  <a:cubicBezTo>
                    <a:pt x="222694" y="430720"/>
                    <a:pt x="208598" y="443198"/>
                    <a:pt x="191548" y="451580"/>
                  </a:cubicBezTo>
                  <a:cubicBezTo>
                    <a:pt x="174593" y="460057"/>
                    <a:pt x="155067" y="464248"/>
                    <a:pt x="133255" y="464248"/>
                  </a:cubicBezTo>
                  <a:cubicBezTo>
                    <a:pt x="92011" y="464248"/>
                    <a:pt x="59531" y="450532"/>
                    <a:pt x="35719" y="423100"/>
                  </a:cubicBezTo>
                  <a:cubicBezTo>
                    <a:pt x="11906" y="395669"/>
                    <a:pt x="0" y="357949"/>
                    <a:pt x="0" y="309944"/>
                  </a:cubicBezTo>
                  <a:cubicBezTo>
                    <a:pt x="0" y="258318"/>
                    <a:pt x="13335" y="217265"/>
                    <a:pt x="39910" y="186785"/>
                  </a:cubicBezTo>
                  <a:cubicBezTo>
                    <a:pt x="66580" y="156305"/>
                    <a:pt x="102013" y="141065"/>
                    <a:pt x="146494" y="141065"/>
                  </a:cubicBezTo>
                  <a:cubicBezTo>
                    <a:pt x="165830" y="141065"/>
                    <a:pt x="183166" y="144970"/>
                    <a:pt x="198691" y="152686"/>
                  </a:cubicBezTo>
                  <a:cubicBezTo>
                    <a:pt x="214122" y="160401"/>
                    <a:pt x="225933" y="170021"/>
                    <a:pt x="233934" y="181451"/>
                  </a:cubicBezTo>
                  <a:lnTo>
                    <a:pt x="235172" y="181451"/>
                  </a:lnTo>
                  <a:lnTo>
                    <a:pt x="235172" y="0"/>
                  </a:lnTo>
                  <a:lnTo>
                    <a:pt x="307181" y="0"/>
                  </a:lnTo>
                  <a:lnTo>
                    <a:pt x="307181" y="457105"/>
                  </a:lnTo>
                  <a:lnTo>
                    <a:pt x="235172" y="457105"/>
                  </a:lnTo>
                  <a:lnTo>
                    <a:pt x="235172" y="414337"/>
                  </a:lnTo>
                  <a:lnTo>
                    <a:pt x="233934" y="414337"/>
                  </a:lnTo>
                  <a:close/>
                  <a:moveTo>
                    <a:pt x="73533" y="307277"/>
                  </a:moveTo>
                  <a:cubicBezTo>
                    <a:pt x="73533" y="338042"/>
                    <a:pt x="80581" y="362236"/>
                    <a:pt x="94678" y="379762"/>
                  </a:cubicBezTo>
                  <a:cubicBezTo>
                    <a:pt x="108776" y="397383"/>
                    <a:pt x="128111" y="406146"/>
                    <a:pt x="152876" y="406146"/>
                  </a:cubicBezTo>
                  <a:cubicBezTo>
                    <a:pt x="178022" y="406146"/>
                    <a:pt x="198120" y="397383"/>
                    <a:pt x="213360" y="379952"/>
                  </a:cubicBezTo>
                  <a:cubicBezTo>
                    <a:pt x="228505" y="362426"/>
                    <a:pt x="236125" y="339947"/>
                    <a:pt x="236125" y="312420"/>
                  </a:cubicBezTo>
                  <a:lnTo>
                    <a:pt x="236125" y="277749"/>
                  </a:lnTo>
                  <a:cubicBezTo>
                    <a:pt x="236125" y="255651"/>
                    <a:pt x="228790" y="237077"/>
                    <a:pt x="214312" y="221932"/>
                  </a:cubicBezTo>
                  <a:cubicBezTo>
                    <a:pt x="199739" y="206883"/>
                    <a:pt x="180785" y="199358"/>
                    <a:pt x="157448" y="199358"/>
                  </a:cubicBezTo>
                  <a:cubicBezTo>
                    <a:pt x="131540" y="199358"/>
                    <a:pt x="111061" y="208788"/>
                    <a:pt x="96107" y="227552"/>
                  </a:cubicBezTo>
                  <a:cubicBezTo>
                    <a:pt x="81058" y="246316"/>
                    <a:pt x="73533" y="272891"/>
                    <a:pt x="73533" y="307277"/>
                  </a:cubicBezTo>
                  <a:close/>
                </a:path>
              </a:pathLst>
            </a:custGeom>
            <a:grpFill/>
            <a:ln w="9525" cap="flat">
              <a:noFill/>
              <a:prstDash val="solid"/>
              <a:miter/>
            </a:ln>
          </p:spPr>
          <p:txBody>
            <a:bodyPr rtlCol="0" anchor="ctr"/>
            <a:lstStyle/>
            <a:p>
              <a:pPr lvl="0"/>
              <a:endParaRPr lang="en-US" sz="562"/>
            </a:p>
          </p:txBody>
        </p:sp>
      </p:grpSp>
      <p:pic>
        <p:nvPicPr>
          <p:cNvPr id="149" name="MS logo white - EMF" descr="Microsoft logo white text version">
            <a:extLst>
              <a:ext uri="{FF2B5EF4-FFF2-40B4-BE49-F238E27FC236}">
                <a16:creationId xmlns:a16="http://schemas.microsoft.com/office/drawing/2014/main" id="{CF1BCD0B-B70D-1811-3610-C5E7B49A930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black">
          <a:xfrm>
            <a:off x="1604903" y="585788"/>
            <a:ext cx="1113237" cy="292608"/>
          </a:xfrm>
          <a:prstGeom prst="rect">
            <a:avLst/>
          </a:prstGeom>
        </p:spPr>
      </p:pic>
    </p:spTree>
    <p:extLst>
      <p:ext uri="{BB962C8B-B14F-4D97-AF65-F5344CB8AC3E}">
        <p14:creationId xmlns:p14="http://schemas.microsoft.com/office/powerpoint/2010/main" val="2008148784"/>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image" Target="../media/image2.sv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8" Type="http://schemas.openxmlformats.org/officeDocument/2006/relationships/slideLayout" Target="../slideLayouts/slideLayout8.xml"/><Relationship Id="rId51" Type="http://schemas.openxmlformats.org/officeDocument/2006/relationships/image" Target="../media/image1.png"/><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62.xml"/><Relationship Id="rId18" Type="http://schemas.openxmlformats.org/officeDocument/2006/relationships/slideLayout" Target="../slideLayouts/slideLayout67.xml"/><Relationship Id="rId26" Type="http://schemas.openxmlformats.org/officeDocument/2006/relationships/slideLayout" Target="../slideLayouts/slideLayout75.xml"/><Relationship Id="rId39" Type="http://schemas.openxmlformats.org/officeDocument/2006/relationships/slideLayout" Target="../slideLayouts/slideLayout88.xml"/><Relationship Id="rId21" Type="http://schemas.openxmlformats.org/officeDocument/2006/relationships/slideLayout" Target="../slideLayouts/slideLayout70.xml"/><Relationship Id="rId34" Type="http://schemas.openxmlformats.org/officeDocument/2006/relationships/slideLayout" Target="../slideLayouts/slideLayout83.xml"/><Relationship Id="rId42" Type="http://schemas.openxmlformats.org/officeDocument/2006/relationships/slideLayout" Target="../slideLayouts/slideLayout91.xml"/><Relationship Id="rId47" Type="http://schemas.openxmlformats.org/officeDocument/2006/relationships/slideLayout" Target="../slideLayouts/slideLayout96.xml"/><Relationship Id="rId50" Type="http://schemas.openxmlformats.org/officeDocument/2006/relationships/theme" Target="../theme/theme2.xml"/><Relationship Id="rId7" Type="http://schemas.openxmlformats.org/officeDocument/2006/relationships/slideLayout" Target="../slideLayouts/slideLayout56.xml"/><Relationship Id="rId2" Type="http://schemas.openxmlformats.org/officeDocument/2006/relationships/slideLayout" Target="../slideLayouts/slideLayout51.xml"/><Relationship Id="rId16" Type="http://schemas.openxmlformats.org/officeDocument/2006/relationships/slideLayout" Target="../slideLayouts/slideLayout65.xml"/><Relationship Id="rId29" Type="http://schemas.openxmlformats.org/officeDocument/2006/relationships/slideLayout" Target="../slideLayouts/slideLayout78.xml"/><Relationship Id="rId11" Type="http://schemas.openxmlformats.org/officeDocument/2006/relationships/slideLayout" Target="../slideLayouts/slideLayout60.xml"/><Relationship Id="rId24" Type="http://schemas.openxmlformats.org/officeDocument/2006/relationships/slideLayout" Target="../slideLayouts/slideLayout73.xml"/><Relationship Id="rId32" Type="http://schemas.openxmlformats.org/officeDocument/2006/relationships/slideLayout" Target="../slideLayouts/slideLayout81.xml"/><Relationship Id="rId37" Type="http://schemas.openxmlformats.org/officeDocument/2006/relationships/slideLayout" Target="../slideLayouts/slideLayout86.xml"/><Relationship Id="rId40" Type="http://schemas.openxmlformats.org/officeDocument/2006/relationships/slideLayout" Target="../slideLayouts/slideLayout89.xml"/><Relationship Id="rId45" Type="http://schemas.openxmlformats.org/officeDocument/2006/relationships/slideLayout" Target="../slideLayouts/slideLayout94.xml"/><Relationship Id="rId5" Type="http://schemas.openxmlformats.org/officeDocument/2006/relationships/slideLayout" Target="../slideLayouts/slideLayout54.xml"/><Relationship Id="rId15" Type="http://schemas.openxmlformats.org/officeDocument/2006/relationships/slideLayout" Target="../slideLayouts/slideLayout64.xml"/><Relationship Id="rId23" Type="http://schemas.openxmlformats.org/officeDocument/2006/relationships/slideLayout" Target="../slideLayouts/slideLayout72.xml"/><Relationship Id="rId28" Type="http://schemas.openxmlformats.org/officeDocument/2006/relationships/slideLayout" Target="../slideLayouts/slideLayout77.xml"/><Relationship Id="rId36" Type="http://schemas.openxmlformats.org/officeDocument/2006/relationships/slideLayout" Target="../slideLayouts/slideLayout85.xml"/><Relationship Id="rId49" Type="http://schemas.openxmlformats.org/officeDocument/2006/relationships/slideLayout" Target="../slideLayouts/slideLayout98.xml"/><Relationship Id="rId10" Type="http://schemas.openxmlformats.org/officeDocument/2006/relationships/slideLayout" Target="../slideLayouts/slideLayout59.xml"/><Relationship Id="rId19" Type="http://schemas.openxmlformats.org/officeDocument/2006/relationships/slideLayout" Target="../slideLayouts/slideLayout68.xml"/><Relationship Id="rId31" Type="http://schemas.openxmlformats.org/officeDocument/2006/relationships/slideLayout" Target="../slideLayouts/slideLayout80.xml"/><Relationship Id="rId44" Type="http://schemas.openxmlformats.org/officeDocument/2006/relationships/slideLayout" Target="../slideLayouts/slideLayout93.xml"/><Relationship Id="rId52" Type="http://schemas.openxmlformats.org/officeDocument/2006/relationships/image" Target="../media/image2.svg"/><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slideLayout" Target="../slideLayouts/slideLayout63.xml"/><Relationship Id="rId22" Type="http://schemas.openxmlformats.org/officeDocument/2006/relationships/slideLayout" Target="../slideLayouts/slideLayout71.xml"/><Relationship Id="rId27" Type="http://schemas.openxmlformats.org/officeDocument/2006/relationships/slideLayout" Target="../slideLayouts/slideLayout76.xml"/><Relationship Id="rId30" Type="http://schemas.openxmlformats.org/officeDocument/2006/relationships/slideLayout" Target="../slideLayouts/slideLayout79.xml"/><Relationship Id="rId35" Type="http://schemas.openxmlformats.org/officeDocument/2006/relationships/slideLayout" Target="../slideLayouts/slideLayout84.xml"/><Relationship Id="rId43" Type="http://schemas.openxmlformats.org/officeDocument/2006/relationships/slideLayout" Target="../slideLayouts/slideLayout92.xml"/><Relationship Id="rId48" Type="http://schemas.openxmlformats.org/officeDocument/2006/relationships/slideLayout" Target="../slideLayouts/slideLayout97.xml"/><Relationship Id="rId8" Type="http://schemas.openxmlformats.org/officeDocument/2006/relationships/slideLayout" Target="../slideLayouts/slideLayout57.xml"/><Relationship Id="rId51" Type="http://schemas.openxmlformats.org/officeDocument/2006/relationships/image" Target="../media/image1.png"/><Relationship Id="rId3" Type="http://schemas.openxmlformats.org/officeDocument/2006/relationships/slideLayout" Target="../slideLayouts/slideLayout52.xml"/><Relationship Id="rId12" Type="http://schemas.openxmlformats.org/officeDocument/2006/relationships/slideLayout" Target="../slideLayouts/slideLayout61.xml"/><Relationship Id="rId17" Type="http://schemas.openxmlformats.org/officeDocument/2006/relationships/slideLayout" Target="../slideLayouts/slideLayout66.xml"/><Relationship Id="rId25" Type="http://schemas.openxmlformats.org/officeDocument/2006/relationships/slideLayout" Target="../slideLayouts/slideLayout74.xml"/><Relationship Id="rId33" Type="http://schemas.openxmlformats.org/officeDocument/2006/relationships/slideLayout" Target="../slideLayouts/slideLayout82.xml"/><Relationship Id="rId38" Type="http://schemas.openxmlformats.org/officeDocument/2006/relationships/slideLayout" Target="../slideLayouts/slideLayout87.xml"/><Relationship Id="rId46" Type="http://schemas.openxmlformats.org/officeDocument/2006/relationships/slideLayout" Target="../slideLayouts/slideLayout95.xml"/><Relationship Id="rId20" Type="http://schemas.openxmlformats.org/officeDocument/2006/relationships/slideLayout" Target="../slideLayouts/slideLayout69.xml"/><Relationship Id="rId41" Type="http://schemas.openxmlformats.org/officeDocument/2006/relationships/slideLayout" Target="../slideLayouts/slideLayout90.xml"/><Relationship Id="rId1" Type="http://schemas.openxmlformats.org/officeDocument/2006/relationships/slideLayout" Target="../slideLayouts/slideLayout50.xml"/><Relationship Id="rId6" Type="http://schemas.openxmlformats.org/officeDocument/2006/relationships/slideLayout" Target="../slideLayouts/slideLayout55.xml"/></Relationships>
</file>

<file path=ppt/slideMasters/_rels/slideMaster3.xml.rels><?xml version="1.0" encoding="UTF-8" standalone="yes"?>
<Relationships xmlns="http://schemas.openxmlformats.org/package/2006/relationships"><Relationship Id="rId13" Type="http://schemas.openxmlformats.org/officeDocument/2006/relationships/slideLayout" Target="../slideLayouts/slideLayout111.xml"/><Relationship Id="rId18" Type="http://schemas.openxmlformats.org/officeDocument/2006/relationships/slideLayout" Target="../slideLayouts/slideLayout116.xml"/><Relationship Id="rId26" Type="http://schemas.openxmlformats.org/officeDocument/2006/relationships/slideLayout" Target="../slideLayouts/slideLayout124.xml"/><Relationship Id="rId39" Type="http://schemas.openxmlformats.org/officeDocument/2006/relationships/slideLayout" Target="../slideLayouts/slideLayout137.xml"/><Relationship Id="rId21" Type="http://schemas.openxmlformats.org/officeDocument/2006/relationships/slideLayout" Target="../slideLayouts/slideLayout119.xml"/><Relationship Id="rId34" Type="http://schemas.openxmlformats.org/officeDocument/2006/relationships/slideLayout" Target="../slideLayouts/slideLayout132.xml"/><Relationship Id="rId42" Type="http://schemas.openxmlformats.org/officeDocument/2006/relationships/slideLayout" Target="../slideLayouts/slideLayout140.xml"/><Relationship Id="rId47" Type="http://schemas.openxmlformats.org/officeDocument/2006/relationships/slideLayout" Target="../slideLayouts/slideLayout145.xml"/><Relationship Id="rId50" Type="http://schemas.openxmlformats.org/officeDocument/2006/relationships/slideLayout" Target="../slideLayouts/slideLayout148.xml"/><Relationship Id="rId7" Type="http://schemas.openxmlformats.org/officeDocument/2006/relationships/slideLayout" Target="../slideLayouts/slideLayout105.xml"/><Relationship Id="rId2" Type="http://schemas.openxmlformats.org/officeDocument/2006/relationships/slideLayout" Target="../slideLayouts/slideLayout100.xml"/><Relationship Id="rId16" Type="http://schemas.openxmlformats.org/officeDocument/2006/relationships/slideLayout" Target="../slideLayouts/slideLayout114.xml"/><Relationship Id="rId29" Type="http://schemas.openxmlformats.org/officeDocument/2006/relationships/slideLayout" Target="../slideLayouts/slideLayout127.xml"/><Relationship Id="rId11" Type="http://schemas.openxmlformats.org/officeDocument/2006/relationships/slideLayout" Target="../slideLayouts/slideLayout109.xml"/><Relationship Id="rId24" Type="http://schemas.openxmlformats.org/officeDocument/2006/relationships/slideLayout" Target="../slideLayouts/slideLayout122.xml"/><Relationship Id="rId32" Type="http://schemas.openxmlformats.org/officeDocument/2006/relationships/slideLayout" Target="../slideLayouts/slideLayout130.xml"/><Relationship Id="rId37" Type="http://schemas.openxmlformats.org/officeDocument/2006/relationships/slideLayout" Target="../slideLayouts/slideLayout135.xml"/><Relationship Id="rId40" Type="http://schemas.openxmlformats.org/officeDocument/2006/relationships/slideLayout" Target="../slideLayouts/slideLayout138.xml"/><Relationship Id="rId45" Type="http://schemas.openxmlformats.org/officeDocument/2006/relationships/slideLayout" Target="../slideLayouts/slideLayout143.xml"/><Relationship Id="rId53" Type="http://schemas.openxmlformats.org/officeDocument/2006/relationships/image" Target="../media/image2.svg"/><Relationship Id="rId5" Type="http://schemas.openxmlformats.org/officeDocument/2006/relationships/slideLayout" Target="../slideLayouts/slideLayout103.xml"/><Relationship Id="rId10" Type="http://schemas.openxmlformats.org/officeDocument/2006/relationships/slideLayout" Target="../slideLayouts/slideLayout108.xml"/><Relationship Id="rId19" Type="http://schemas.openxmlformats.org/officeDocument/2006/relationships/slideLayout" Target="../slideLayouts/slideLayout117.xml"/><Relationship Id="rId31" Type="http://schemas.openxmlformats.org/officeDocument/2006/relationships/slideLayout" Target="../slideLayouts/slideLayout129.xml"/><Relationship Id="rId44" Type="http://schemas.openxmlformats.org/officeDocument/2006/relationships/slideLayout" Target="../slideLayouts/slideLayout142.xml"/><Relationship Id="rId52" Type="http://schemas.openxmlformats.org/officeDocument/2006/relationships/image" Target="../media/image1.png"/><Relationship Id="rId4" Type="http://schemas.openxmlformats.org/officeDocument/2006/relationships/slideLayout" Target="../slideLayouts/slideLayout102.xml"/><Relationship Id="rId9" Type="http://schemas.openxmlformats.org/officeDocument/2006/relationships/slideLayout" Target="../slideLayouts/slideLayout107.xml"/><Relationship Id="rId14" Type="http://schemas.openxmlformats.org/officeDocument/2006/relationships/slideLayout" Target="../slideLayouts/slideLayout112.xml"/><Relationship Id="rId22" Type="http://schemas.openxmlformats.org/officeDocument/2006/relationships/slideLayout" Target="../slideLayouts/slideLayout120.xml"/><Relationship Id="rId27" Type="http://schemas.openxmlformats.org/officeDocument/2006/relationships/slideLayout" Target="../slideLayouts/slideLayout125.xml"/><Relationship Id="rId30" Type="http://schemas.openxmlformats.org/officeDocument/2006/relationships/slideLayout" Target="../slideLayouts/slideLayout128.xml"/><Relationship Id="rId35" Type="http://schemas.openxmlformats.org/officeDocument/2006/relationships/slideLayout" Target="../slideLayouts/slideLayout133.xml"/><Relationship Id="rId43" Type="http://schemas.openxmlformats.org/officeDocument/2006/relationships/slideLayout" Target="../slideLayouts/slideLayout141.xml"/><Relationship Id="rId48" Type="http://schemas.openxmlformats.org/officeDocument/2006/relationships/slideLayout" Target="../slideLayouts/slideLayout146.xml"/><Relationship Id="rId8" Type="http://schemas.openxmlformats.org/officeDocument/2006/relationships/slideLayout" Target="../slideLayouts/slideLayout106.xml"/><Relationship Id="rId51" Type="http://schemas.openxmlformats.org/officeDocument/2006/relationships/theme" Target="../theme/theme3.xml"/><Relationship Id="rId3" Type="http://schemas.openxmlformats.org/officeDocument/2006/relationships/slideLayout" Target="../slideLayouts/slideLayout101.xml"/><Relationship Id="rId12" Type="http://schemas.openxmlformats.org/officeDocument/2006/relationships/slideLayout" Target="../slideLayouts/slideLayout110.xml"/><Relationship Id="rId17" Type="http://schemas.openxmlformats.org/officeDocument/2006/relationships/slideLayout" Target="../slideLayouts/slideLayout115.xml"/><Relationship Id="rId25" Type="http://schemas.openxmlformats.org/officeDocument/2006/relationships/slideLayout" Target="../slideLayouts/slideLayout123.xml"/><Relationship Id="rId33" Type="http://schemas.openxmlformats.org/officeDocument/2006/relationships/slideLayout" Target="../slideLayouts/slideLayout131.xml"/><Relationship Id="rId38" Type="http://schemas.openxmlformats.org/officeDocument/2006/relationships/slideLayout" Target="../slideLayouts/slideLayout136.xml"/><Relationship Id="rId46" Type="http://schemas.openxmlformats.org/officeDocument/2006/relationships/slideLayout" Target="../slideLayouts/slideLayout144.xml"/><Relationship Id="rId20" Type="http://schemas.openxmlformats.org/officeDocument/2006/relationships/slideLayout" Target="../slideLayouts/slideLayout118.xml"/><Relationship Id="rId41" Type="http://schemas.openxmlformats.org/officeDocument/2006/relationships/slideLayout" Target="../slideLayouts/slideLayout139.xml"/><Relationship Id="rId1" Type="http://schemas.openxmlformats.org/officeDocument/2006/relationships/slideLayout" Target="../slideLayouts/slideLayout99.xml"/><Relationship Id="rId6" Type="http://schemas.openxmlformats.org/officeDocument/2006/relationships/slideLayout" Target="../slideLayouts/slideLayout104.xml"/><Relationship Id="rId15" Type="http://schemas.openxmlformats.org/officeDocument/2006/relationships/slideLayout" Target="../slideLayouts/slideLayout113.xml"/><Relationship Id="rId23" Type="http://schemas.openxmlformats.org/officeDocument/2006/relationships/slideLayout" Target="../slideLayouts/slideLayout121.xml"/><Relationship Id="rId28" Type="http://schemas.openxmlformats.org/officeDocument/2006/relationships/slideLayout" Target="../slideLayouts/slideLayout126.xml"/><Relationship Id="rId36" Type="http://schemas.openxmlformats.org/officeDocument/2006/relationships/slideLayout" Target="../slideLayouts/slideLayout134.xml"/><Relationship Id="rId49" Type="http://schemas.openxmlformats.org/officeDocument/2006/relationships/slideLayout" Target="../slideLayouts/slideLayout147.xml"/></Relationships>
</file>

<file path=ppt/slideMasters/_rels/slideMaster4.xml.rels><?xml version="1.0" encoding="UTF-8" standalone="yes"?>
<Relationships xmlns="http://schemas.openxmlformats.org/package/2006/relationships"><Relationship Id="rId13" Type="http://schemas.openxmlformats.org/officeDocument/2006/relationships/slideLayout" Target="../slideLayouts/slideLayout161.xml"/><Relationship Id="rId18" Type="http://schemas.openxmlformats.org/officeDocument/2006/relationships/slideLayout" Target="../slideLayouts/slideLayout166.xml"/><Relationship Id="rId26" Type="http://schemas.openxmlformats.org/officeDocument/2006/relationships/slideLayout" Target="../slideLayouts/slideLayout174.xml"/><Relationship Id="rId39" Type="http://schemas.openxmlformats.org/officeDocument/2006/relationships/slideLayout" Target="../slideLayouts/slideLayout187.xml"/><Relationship Id="rId21" Type="http://schemas.openxmlformats.org/officeDocument/2006/relationships/slideLayout" Target="../slideLayouts/slideLayout169.xml"/><Relationship Id="rId34" Type="http://schemas.openxmlformats.org/officeDocument/2006/relationships/slideLayout" Target="../slideLayouts/slideLayout182.xml"/><Relationship Id="rId42" Type="http://schemas.openxmlformats.org/officeDocument/2006/relationships/slideLayout" Target="../slideLayouts/slideLayout190.xml"/><Relationship Id="rId47" Type="http://schemas.openxmlformats.org/officeDocument/2006/relationships/slideLayout" Target="../slideLayouts/slideLayout195.xml"/><Relationship Id="rId50" Type="http://schemas.openxmlformats.org/officeDocument/2006/relationships/slideLayout" Target="../slideLayouts/slideLayout198.xml"/><Relationship Id="rId55" Type="http://schemas.openxmlformats.org/officeDocument/2006/relationships/image" Target="../media/image1.png"/><Relationship Id="rId7" Type="http://schemas.openxmlformats.org/officeDocument/2006/relationships/slideLayout" Target="../slideLayouts/slideLayout155.xml"/><Relationship Id="rId2" Type="http://schemas.openxmlformats.org/officeDocument/2006/relationships/slideLayout" Target="../slideLayouts/slideLayout150.xml"/><Relationship Id="rId16" Type="http://schemas.openxmlformats.org/officeDocument/2006/relationships/slideLayout" Target="../slideLayouts/slideLayout164.xml"/><Relationship Id="rId29" Type="http://schemas.openxmlformats.org/officeDocument/2006/relationships/slideLayout" Target="../slideLayouts/slideLayout177.xml"/><Relationship Id="rId11" Type="http://schemas.openxmlformats.org/officeDocument/2006/relationships/slideLayout" Target="../slideLayouts/slideLayout159.xml"/><Relationship Id="rId24" Type="http://schemas.openxmlformats.org/officeDocument/2006/relationships/slideLayout" Target="../slideLayouts/slideLayout172.xml"/><Relationship Id="rId32" Type="http://schemas.openxmlformats.org/officeDocument/2006/relationships/slideLayout" Target="../slideLayouts/slideLayout180.xml"/><Relationship Id="rId37" Type="http://schemas.openxmlformats.org/officeDocument/2006/relationships/slideLayout" Target="../slideLayouts/slideLayout185.xml"/><Relationship Id="rId40" Type="http://schemas.openxmlformats.org/officeDocument/2006/relationships/slideLayout" Target="../slideLayouts/slideLayout188.xml"/><Relationship Id="rId45" Type="http://schemas.openxmlformats.org/officeDocument/2006/relationships/slideLayout" Target="../slideLayouts/slideLayout193.xml"/><Relationship Id="rId53" Type="http://schemas.openxmlformats.org/officeDocument/2006/relationships/slideLayout" Target="../slideLayouts/slideLayout201.xml"/><Relationship Id="rId5" Type="http://schemas.openxmlformats.org/officeDocument/2006/relationships/slideLayout" Target="../slideLayouts/slideLayout153.xml"/><Relationship Id="rId10" Type="http://schemas.openxmlformats.org/officeDocument/2006/relationships/slideLayout" Target="../slideLayouts/slideLayout158.xml"/><Relationship Id="rId19" Type="http://schemas.openxmlformats.org/officeDocument/2006/relationships/slideLayout" Target="../slideLayouts/slideLayout167.xml"/><Relationship Id="rId31" Type="http://schemas.openxmlformats.org/officeDocument/2006/relationships/slideLayout" Target="../slideLayouts/slideLayout179.xml"/><Relationship Id="rId44" Type="http://schemas.openxmlformats.org/officeDocument/2006/relationships/slideLayout" Target="../slideLayouts/slideLayout192.xml"/><Relationship Id="rId52" Type="http://schemas.openxmlformats.org/officeDocument/2006/relationships/slideLayout" Target="../slideLayouts/slideLayout200.xml"/><Relationship Id="rId4" Type="http://schemas.openxmlformats.org/officeDocument/2006/relationships/slideLayout" Target="../slideLayouts/slideLayout152.xml"/><Relationship Id="rId9" Type="http://schemas.openxmlformats.org/officeDocument/2006/relationships/slideLayout" Target="../slideLayouts/slideLayout157.xml"/><Relationship Id="rId14" Type="http://schemas.openxmlformats.org/officeDocument/2006/relationships/slideLayout" Target="../slideLayouts/slideLayout162.xml"/><Relationship Id="rId22" Type="http://schemas.openxmlformats.org/officeDocument/2006/relationships/slideLayout" Target="../slideLayouts/slideLayout170.xml"/><Relationship Id="rId27" Type="http://schemas.openxmlformats.org/officeDocument/2006/relationships/slideLayout" Target="../slideLayouts/slideLayout175.xml"/><Relationship Id="rId30" Type="http://schemas.openxmlformats.org/officeDocument/2006/relationships/slideLayout" Target="../slideLayouts/slideLayout178.xml"/><Relationship Id="rId35" Type="http://schemas.openxmlformats.org/officeDocument/2006/relationships/slideLayout" Target="../slideLayouts/slideLayout183.xml"/><Relationship Id="rId43" Type="http://schemas.openxmlformats.org/officeDocument/2006/relationships/slideLayout" Target="../slideLayouts/slideLayout191.xml"/><Relationship Id="rId48" Type="http://schemas.openxmlformats.org/officeDocument/2006/relationships/slideLayout" Target="../slideLayouts/slideLayout196.xml"/><Relationship Id="rId56" Type="http://schemas.openxmlformats.org/officeDocument/2006/relationships/image" Target="../media/image2.svg"/><Relationship Id="rId8" Type="http://schemas.openxmlformats.org/officeDocument/2006/relationships/slideLayout" Target="../slideLayouts/slideLayout156.xml"/><Relationship Id="rId51" Type="http://schemas.openxmlformats.org/officeDocument/2006/relationships/slideLayout" Target="../slideLayouts/slideLayout199.xml"/><Relationship Id="rId3" Type="http://schemas.openxmlformats.org/officeDocument/2006/relationships/slideLayout" Target="../slideLayouts/slideLayout151.xml"/><Relationship Id="rId12" Type="http://schemas.openxmlformats.org/officeDocument/2006/relationships/slideLayout" Target="../slideLayouts/slideLayout160.xml"/><Relationship Id="rId17" Type="http://schemas.openxmlformats.org/officeDocument/2006/relationships/slideLayout" Target="../slideLayouts/slideLayout165.xml"/><Relationship Id="rId25" Type="http://schemas.openxmlformats.org/officeDocument/2006/relationships/slideLayout" Target="../slideLayouts/slideLayout173.xml"/><Relationship Id="rId33" Type="http://schemas.openxmlformats.org/officeDocument/2006/relationships/slideLayout" Target="../slideLayouts/slideLayout181.xml"/><Relationship Id="rId38" Type="http://schemas.openxmlformats.org/officeDocument/2006/relationships/slideLayout" Target="../slideLayouts/slideLayout186.xml"/><Relationship Id="rId46" Type="http://schemas.openxmlformats.org/officeDocument/2006/relationships/slideLayout" Target="../slideLayouts/slideLayout194.xml"/><Relationship Id="rId20" Type="http://schemas.openxmlformats.org/officeDocument/2006/relationships/slideLayout" Target="../slideLayouts/slideLayout168.xml"/><Relationship Id="rId41" Type="http://schemas.openxmlformats.org/officeDocument/2006/relationships/slideLayout" Target="../slideLayouts/slideLayout189.xml"/><Relationship Id="rId54" Type="http://schemas.openxmlformats.org/officeDocument/2006/relationships/theme" Target="../theme/theme4.xml"/><Relationship Id="rId1" Type="http://schemas.openxmlformats.org/officeDocument/2006/relationships/slideLayout" Target="../slideLayouts/slideLayout149.xml"/><Relationship Id="rId6" Type="http://schemas.openxmlformats.org/officeDocument/2006/relationships/slideLayout" Target="../slideLayouts/slideLayout154.xml"/><Relationship Id="rId15" Type="http://schemas.openxmlformats.org/officeDocument/2006/relationships/slideLayout" Target="../slideLayouts/slideLayout163.xml"/><Relationship Id="rId23" Type="http://schemas.openxmlformats.org/officeDocument/2006/relationships/slideLayout" Target="../slideLayouts/slideLayout171.xml"/><Relationship Id="rId28" Type="http://schemas.openxmlformats.org/officeDocument/2006/relationships/slideLayout" Target="../slideLayouts/slideLayout176.xml"/><Relationship Id="rId36" Type="http://schemas.openxmlformats.org/officeDocument/2006/relationships/slideLayout" Target="../slideLayouts/slideLayout184.xml"/><Relationship Id="rId49" Type="http://schemas.openxmlformats.org/officeDocument/2006/relationships/slideLayout" Target="../slideLayouts/slideLayout197.xml"/></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214.xml"/><Relationship Id="rId18" Type="http://schemas.openxmlformats.org/officeDocument/2006/relationships/slideLayout" Target="../slideLayouts/slideLayout219.xml"/><Relationship Id="rId26" Type="http://schemas.openxmlformats.org/officeDocument/2006/relationships/slideLayout" Target="../slideLayouts/slideLayout227.xml"/><Relationship Id="rId39" Type="http://schemas.openxmlformats.org/officeDocument/2006/relationships/slideLayout" Target="../slideLayouts/slideLayout240.xml"/><Relationship Id="rId21" Type="http://schemas.openxmlformats.org/officeDocument/2006/relationships/slideLayout" Target="../slideLayouts/slideLayout222.xml"/><Relationship Id="rId34" Type="http://schemas.openxmlformats.org/officeDocument/2006/relationships/slideLayout" Target="../slideLayouts/slideLayout235.xml"/><Relationship Id="rId42" Type="http://schemas.openxmlformats.org/officeDocument/2006/relationships/slideLayout" Target="../slideLayouts/slideLayout243.xml"/><Relationship Id="rId47" Type="http://schemas.openxmlformats.org/officeDocument/2006/relationships/slideLayout" Target="../slideLayouts/slideLayout248.xml"/><Relationship Id="rId50" Type="http://schemas.openxmlformats.org/officeDocument/2006/relationships/slideLayout" Target="../slideLayouts/slideLayout251.xml"/><Relationship Id="rId7" Type="http://schemas.openxmlformats.org/officeDocument/2006/relationships/slideLayout" Target="../slideLayouts/slideLayout208.xml"/><Relationship Id="rId2" Type="http://schemas.openxmlformats.org/officeDocument/2006/relationships/slideLayout" Target="../slideLayouts/slideLayout203.xml"/><Relationship Id="rId16" Type="http://schemas.openxmlformats.org/officeDocument/2006/relationships/slideLayout" Target="../slideLayouts/slideLayout217.xml"/><Relationship Id="rId29" Type="http://schemas.openxmlformats.org/officeDocument/2006/relationships/slideLayout" Target="../slideLayouts/slideLayout230.xml"/><Relationship Id="rId11" Type="http://schemas.openxmlformats.org/officeDocument/2006/relationships/slideLayout" Target="../slideLayouts/slideLayout212.xml"/><Relationship Id="rId24" Type="http://schemas.openxmlformats.org/officeDocument/2006/relationships/slideLayout" Target="../slideLayouts/slideLayout225.xml"/><Relationship Id="rId32" Type="http://schemas.openxmlformats.org/officeDocument/2006/relationships/slideLayout" Target="../slideLayouts/slideLayout233.xml"/><Relationship Id="rId37" Type="http://schemas.openxmlformats.org/officeDocument/2006/relationships/slideLayout" Target="../slideLayouts/slideLayout238.xml"/><Relationship Id="rId40" Type="http://schemas.openxmlformats.org/officeDocument/2006/relationships/slideLayout" Target="../slideLayouts/slideLayout241.xml"/><Relationship Id="rId45" Type="http://schemas.openxmlformats.org/officeDocument/2006/relationships/slideLayout" Target="../slideLayouts/slideLayout246.xml"/><Relationship Id="rId53" Type="http://schemas.openxmlformats.org/officeDocument/2006/relationships/image" Target="../media/image2.svg"/><Relationship Id="rId5" Type="http://schemas.openxmlformats.org/officeDocument/2006/relationships/slideLayout" Target="../slideLayouts/slideLayout206.xml"/><Relationship Id="rId10" Type="http://schemas.openxmlformats.org/officeDocument/2006/relationships/slideLayout" Target="../slideLayouts/slideLayout211.xml"/><Relationship Id="rId19" Type="http://schemas.openxmlformats.org/officeDocument/2006/relationships/slideLayout" Target="../slideLayouts/slideLayout220.xml"/><Relationship Id="rId31" Type="http://schemas.openxmlformats.org/officeDocument/2006/relationships/slideLayout" Target="../slideLayouts/slideLayout232.xml"/><Relationship Id="rId44" Type="http://schemas.openxmlformats.org/officeDocument/2006/relationships/slideLayout" Target="../slideLayouts/slideLayout245.xml"/><Relationship Id="rId52" Type="http://schemas.openxmlformats.org/officeDocument/2006/relationships/image" Target="../media/image1.png"/><Relationship Id="rId4" Type="http://schemas.openxmlformats.org/officeDocument/2006/relationships/slideLayout" Target="../slideLayouts/slideLayout205.xml"/><Relationship Id="rId9" Type="http://schemas.openxmlformats.org/officeDocument/2006/relationships/slideLayout" Target="../slideLayouts/slideLayout210.xml"/><Relationship Id="rId14" Type="http://schemas.openxmlformats.org/officeDocument/2006/relationships/slideLayout" Target="../slideLayouts/slideLayout215.xml"/><Relationship Id="rId22" Type="http://schemas.openxmlformats.org/officeDocument/2006/relationships/slideLayout" Target="../slideLayouts/slideLayout223.xml"/><Relationship Id="rId27" Type="http://schemas.openxmlformats.org/officeDocument/2006/relationships/slideLayout" Target="../slideLayouts/slideLayout228.xml"/><Relationship Id="rId30" Type="http://schemas.openxmlformats.org/officeDocument/2006/relationships/slideLayout" Target="../slideLayouts/slideLayout231.xml"/><Relationship Id="rId35" Type="http://schemas.openxmlformats.org/officeDocument/2006/relationships/slideLayout" Target="../slideLayouts/slideLayout236.xml"/><Relationship Id="rId43" Type="http://schemas.openxmlformats.org/officeDocument/2006/relationships/slideLayout" Target="../slideLayouts/slideLayout244.xml"/><Relationship Id="rId48" Type="http://schemas.openxmlformats.org/officeDocument/2006/relationships/slideLayout" Target="../slideLayouts/slideLayout249.xml"/><Relationship Id="rId8" Type="http://schemas.openxmlformats.org/officeDocument/2006/relationships/slideLayout" Target="../slideLayouts/slideLayout209.xml"/><Relationship Id="rId51" Type="http://schemas.openxmlformats.org/officeDocument/2006/relationships/theme" Target="../theme/theme5.xml"/><Relationship Id="rId3" Type="http://schemas.openxmlformats.org/officeDocument/2006/relationships/slideLayout" Target="../slideLayouts/slideLayout204.xml"/><Relationship Id="rId12" Type="http://schemas.openxmlformats.org/officeDocument/2006/relationships/slideLayout" Target="../slideLayouts/slideLayout213.xml"/><Relationship Id="rId17" Type="http://schemas.openxmlformats.org/officeDocument/2006/relationships/slideLayout" Target="../slideLayouts/slideLayout218.xml"/><Relationship Id="rId25" Type="http://schemas.openxmlformats.org/officeDocument/2006/relationships/slideLayout" Target="../slideLayouts/slideLayout226.xml"/><Relationship Id="rId33" Type="http://schemas.openxmlformats.org/officeDocument/2006/relationships/slideLayout" Target="../slideLayouts/slideLayout234.xml"/><Relationship Id="rId38" Type="http://schemas.openxmlformats.org/officeDocument/2006/relationships/slideLayout" Target="../slideLayouts/slideLayout239.xml"/><Relationship Id="rId46" Type="http://schemas.openxmlformats.org/officeDocument/2006/relationships/slideLayout" Target="../slideLayouts/slideLayout247.xml"/><Relationship Id="rId20" Type="http://schemas.openxmlformats.org/officeDocument/2006/relationships/slideLayout" Target="../slideLayouts/slideLayout221.xml"/><Relationship Id="rId41" Type="http://schemas.openxmlformats.org/officeDocument/2006/relationships/slideLayout" Target="../slideLayouts/slideLayout242.xml"/><Relationship Id="rId54" Type="http://schemas.openxmlformats.org/officeDocument/2006/relationships/image" Target="../media/image38.png"/><Relationship Id="rId1" Type="http://schemas.openxmlformats.org/officeDocument/2006/relationships/slideLayout" Target="../slideLayouts/slideLayout202.xml"/><Relationship Id="rId6" Type="http://schemas.openxmlformats.org/officeDocument/2006/relationships/slideLayout" Target="../slideLayouts/slideLayout207.xml"/><Relationship Id="rId15" Type="http://schemas.openxmlformats.org/officeDocument/2006/relationships/slideLayout" Target="../slideLayouts/slideLayout216.xml"/><Relationship Id="rId23" Type="http://schemas.openxmlformats.org/officeDocument/2006/relationships/slideLayout" Target="../slideLayouts/slideLayout224.xml"/><Relationship Id="rId28" Type="http://schemas.openxmlformats.org/officeDocument/2006/relationships/slideLayout" Target="../slideLayouts/slideLayout229.xml"/><Relationship Id="rId36" Type="http://schemas.openxmlformats.org/officeDocument/2006/relationships/slideLayout" Target="../slideLayouts/slideLayout237.xml"/><Relationship Id="rId49" Type="http://schemas.openxmlformats.org/officeDocument/2006/relationships/slideLayout" Target="../slideLayouts/slideLayout250.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264.xml"/><Relationship Id="rId18" Type="http://schemas.openxmlformats.org/officeDocument/2006/relationships/slideLayout" Target="../slideLayouts/slideLayout269.xml"/><Relationship Id="rId26" Type="http://schemas.openxmlformats.org/officeDocument/2006/relationships/slideLayout" Target="../slideLayouts/slideLayout277.xml"/><Relationship Id="rId39" Type="http://schemas.openxmlformats.org/officeDocument/2006/relationships/slideLayout" Target="../slideLayouts/slideLayout290.xml"/><Relationship Id="rId21" Type="http://schemas.openxmlformats.org/officeDocument/2006/relationships/slideLayout" Target="../slideLayouts/slideLayout272.xml"/><Relationship Id="rId34" Type="http://schemas.openxmlformats.org/officeDocument/2006/relationships/slideLayout" Target="../slideLayouts/slideLayout285.xml"/><Relationship Id="rId42" Type="http://schemas.openxmlformats.org/officeDocument/2006/relationships/slideLayout" Target="../slideLayouts/slideLayout293.xml"/><Relationship Id="rId47" Type="http://schemas.openxmlformats.org/officeDocument/2006/relationships/slideLayout" Target="../slideLayouts/slideLayout298.xml"/><Relationship Id="rId50" Type="http://schemas.openxmlformats.org/officeDocument/2006/relationships/slideLayout" Target="../slideLayouts/slideLayout301.xml"/><Relationship Id="rId7" Type="http://schemas.openxmlformats.org/officeDocument/2006/relationships/slideLayout" Target="../slideLayouts/slideLayout258.xml"/><Relationship Id="rId2" Type="http://schemas.openxmlformats.org/officeDocument/2006/relationships/slideLayout" Target="../slideLayouts/slideLayout253.xml"/><Relationship Id="rId16" Type="http://schemas.openxmlformats.org/officeDocument/2006/relationships/slideLayout" Target="../slideLayouts/slideLayout267.xml"/><Relationship Id="rId29" Type="http://schemas.openxmlformats.org/officeDocument/2006/relationships/slideLayout" Target="../slideLayouts/slideLayout280.xml"/><Relationship Id="rId11" Type="http://schemas.openxmlformats.org/officeDocument/2006/relationships/slideLayout" Target="../slideLayouts/slideLayout262.xml"/><Relationship Id="rId24" Type="http://schemas.openxmlformats.org/officeDocument/2006/relationships/slideLayout" Target="../slideLayouts/slideLayout275.xml"/><Relationship Id="rId32" Type="http://schemas.openxmlformats.org/officeDocument/2006/relationships/slideLayout" Target="../slideLayouts/slideLayout283.xml"/><Relationship Id="rId37" Type="http://schemas.openxmlformats.org/officeDocument/2006/relationships/slideLayout" Target="../slideLayouts/slideLayout288.xml"/><Relationship Id="rId40" Type="http://schemas.openxmlformats.org/officeDocument/2006/relationships/slideLayout" Target="../slideLayouts/slideLayout291.xml"/><Relationship Id="rId45" Type="http://schemas.openxmlformats.org/officeDocument/2006/relationships/slideLayout" Target="../slideLayouts/slideLayout296.xml"/><Relationship Id="rId53" Type="http://schemas.openxmlformats.org/officeDocument/2006/relationships/image" Target="../media/image1.png"/><Relationship Id="rId5" Type="http://schemas.openxmlformats.org/officeDocument/2006/relationships/slideLayout" Target="../slideLayouts/slideLayout256.xml"/><Relationship Id="rId10" Type="http://schemas.openxmlformats.org/officeDocument/2006/relationships/slideLayout" Target="../slideLayouts/slideLayout261.xml"/><Relationship Id="rId19" Type="http://schemas.openxmlformats.org/officeDocument/2006/relationships/slideLayout" Target="../slideLayouts/slideLayout270.xml"/><Relationship Id="rId31" Type="http://schemas.openxmlformats.org/officeDocument/2006/relationships/slideLayout" Target="../slideLayouts/slideLayout282.xml"/><Relationship Id="rId44" Type="http://schemas.openxmlformats.org/officeDocument/2006/relationships/slideLayout" Target="../slideLayouts/slideLayout295.xml"/><Relationship Id="rId52" Type="http://schemas.openxmlformats.org/officeDocument/2006/relationships/theme" Target="../theme/theme6.xml"/><Relationship Id="rId4" Type="http://schemas.openxmlformats.org/officeDocument/2006/relationships/slideLayout" Target="../slideLayouts/slideLayout255.xml"/><Relationship Id="rId9" Type="http://schemas.openxmlformats.org/officeDocument/2006/relationships/slideLayout" Target="../slideLayouts/slideLayout260.xml"/><Relationship Id="rId14" Type="http://schemas.openxmlformats.org/officeDocument/2006/relationships/slideLayout" Target="../slideLayouts/slideLayout265.xml"/><Relationship Id="rId22" Type="http://schemas.openxmlformats.org/officeDocument/2006/relationships/slideLayout" Target="../slideLayouts/slideLayout273.xml"/><Relationship Id="rId27" Type="http://schemas.openxmlformats.org/officeDocument/2006/relationships/slideLayout" Target="../slideLayouts/slideLayout278.xml"/><Relationship Id="rId30" Type="http://schemas.openxmlformats.org/officeDocument/2006/relationships/slideLayout" Target="../slideLayouts/slideLayout281.xml"/><Relationship Id="rId35" Type="http://schemas.openxmlformats.org/officeDocument/2006/relationships/slideLayout" Target="../slideLayouts/slideLayout286.xml"/><Relationship Id="rId43" Type="http://schemas.openxmlformats.org/officeDocument/2006/relationships/slideLayout" Target="../slideLayouts/slideLayout294.xml"/><Relationship Id="rId48" Type="http://schemas.openxmlformats.org/officeDocument/2006/relationships/slideLayout" Target="../slideLayouts/slideLayout299.xml"/><Relationship Id="rId8" Type="http://schemas.openxmlformats.org/officeDocument/2006/relationships/slideLayout" Target="../slideLayouts/slideLayout259.xml"/><Relationship Id="rId51" Type="http://schemas.openxmlformats.org/officeDocument/2006/relationships/slideLayout" Target="../slideLayouts/slideLayout302.xml"/><Relationship Id="rId3" Type="http://schemas.openxmlformats.org/officeDocument/2006/relationships/slideLayout" Target="../slideLayouts/slideLayout254.xml"/><Relationship Id="rId12" Type="http://schemas.openxmlformats.org/officeDocument/2006/relationships/slideLayout" Target="../slideLayouts/slideLayout263.xml"/><Relationship Id="rId17" Type="http://schemas.openxmlformats.org/officeDocument/2006/relationships/slideLayout" Target="../slideLayouts/slideLayout268.xml"/><Relationship Id="rId25" Type="http://schemas.openxmlformats.org/officeDocument/2006/relationships/slideLayout" Target="../slideLayouts/slideLayout276.xml"/><Relationship Id="rId33" Type="http://schemas.openxmlformats.org/officeDocument/2006/relationships/slideLayout" Target="../slideLayouts/slideLayout284.xml"/><Relationship Id="rId38" Type="http://schemas.openxmlformats.org/officeDocument/2006/relationships/slideLayout" Target="../slideLayouts/slideLayout289.xml"/><Relationship Id="rId46" Type="http://schemas.openxmlformats.org/officeDocument/2006/relationships/slideLayout" Target="../slideLayouts/slideLayout297.xml"/><Relationship Id="rId20" Type="http://schemas.openxmlformats.org/officeDocument/2006/relationships/slideLayout" Target="../slideLayouts/slideLayout271.xml"/><Relationship Id="rId41" Type="http://schemas.openxmlformats.org/officeDocument/2006/relationships/slideLayout" Target="../slideLayouts/slideLayout292.xml"/><Relationship Id="rId54" Type="http://schemas.openxmlformats.org/officeDocument/2006/relationships/image" Target="../media/image2.svg"/><Relationship Id="rId1" Type="http://schemas.openxmlformats.org/officeDocument/2006/relationships/slideLayout" Target="../slideLayouts/slideLayout252.xml"/><Relationship Id="rId6" Type="http://schemas.openxmlformats.org/officeDocument/2006/relationships/slideLayout" Target="../slideLayouts/slideLayout257.xml"/><Relationship Id="rId15" Type="http://schemas.openxmlformats.org/officeDocument/2006/relationships/slideLayout" Target="../slideLayouts/slideLayout266.xml"/><Relationship Id="rId23" Type="http://schemas.openxmlformats.org/officeDocument/2006/relationships/slideLayout" Target="../slideLayouts/slideLayout274.xml"/><Relationship Id="rId28" Type="http://schemas.openxmlformats.org/officeDocument/2006/relationships/slideLayout" Target="../slideLayouts/slideLayout279.xml"/><Relationship Id="rId36" Type="http://schemas.openxmlformats.org/officeDocument/2006/relationships/slideLayout" Target="../slideLayouts/slideLayout287.xml"/><Relationship Id="rId49" Type="http://schemas.openxmlformats.org/officeDocument/2006/relationships/slideLayout" Target="../slideLayouts/slideLayout300.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315.xml"/><Relationship Id="rId18" Type="http://schemas.openxmlformats.org/officeDocument/2006/relationships/slideLayout" Target="../slideLayouts/slideLayout320.xml"/><Relationship Id="rId26" Type="http://schemas.openxmlformats.org/officeDocument/2006/relationships/slideLayout" Target="../slideLayouts/slideLayout328.xml"/><Relationship Id="rId39" Type="http://schemas.openxmlformats.org/officeDocument/2006/relationships/slideLayout" Target="../slideLayouts/slideLayout341.xml"/><Relationship Id="rId21" Type="http://schemas.openxmlformats.org/officeDocument/2006/relationships/slideLayout" Target="../slideLayouts/slideLayout323.xml"/><Relationship Id="rId34" Type="http://schemas.openxmlformats.org/officeDocument/2006/relationships/slideLayout" Target="../slideLayouts/slideLayout336.xml"/><Relationship Id="rId42" Type="http://schemas.openxmlformats.org/officeDocument/2006/relationships/slideLayout" Target="../slideLayouts/slideLayout344.xml"/><Relationship Id="rId47" Type="http://schemas.openxmlformats.org/officeDocument/2006/relationships/slideLayout" Target="../slideLayouts/slideLayout349.xml"/><Relationship Id="rId50" Type="http://schemas.openxmlformats.org/officeDocument/2006/relationships/slideLayout" Target="../slideLayouts/slideLayout352.xml"/><Relationship Id="rId7" Type="http://schemas.openxmlformats.org/officeDocument/2006/relationships/slideLayout" Target="../slideLayouts/slideLayout309.xml"/><Relationship Id="rId2" Type="http://schemas.openxmlformats.org/officeDocument/2006/relationships/slideLayout" Target="../slideLayouts/slideLayout304.xml"/><Relationship Id="rId16" Type="http://schemas.openxmlformats.org/officeDocument/2006/relationships/slideLayout" Target="../slideLayouts/slideLayout318.xml"/><Relationship Id="rId29" Type="http://schemas.openxmlformats.org/officeDocument/2006/relationships/slideLayout" Target="../slideLayouts/slideLayout331.xml"/><Relationship Id="rId11" Type="http://schemas.openxmlformats.org/officeDocument/2006/relationships/slideLayout" Target="../slideLayouts/slideLayout313.xml"/><Relationship Id="rId24" Type="http://schemas.openxmlformats.org/officeDocument/2006/relationships/slideLayout" Target="../slideLayouts/slideLayout326.xml"/><Relationship Id="rId32" Type="http://schemas.openxmlformats.org/officeDocument/2006/relationships/slideLayout" Target="../slideLayouts/slideLayout334.xml"/><Relationship Id="rId37" Type="http://schemas.openxmlformats.org/officeDocument/2006/relationships/slideLayout" Target="../slideLayouts/slideLayout339.xml"/><Relationship Id="rId40" Type="http://schemas.openxmlformats.org/officeDocument/2006/relationships/slideLayout" Target="../slideLayouts/slideLayout342.xml"/><Relationship Id="rId45" Type="http://schemas.openxmlformats.org/officeDocument/2006/relationships/slideLayout" Target="../slideLayouts/slideLayout347.xml"/><Relationship Id="rId53" Type="http://schemas.openxmlformats.org/officeDocument/2006/relationships/image" Target="../media/image2.svg"/><Relationship Id="rId5" Type="http://schemas.openxmlformats.org/officeDocument/2006/relationships/slideLayout" Target="../slideLayouts/slideLayout307.xml"/><Relationship Id="rId10" Type="http://schemas.openxmlformats.org/officeDocument/2006/relationships/slideLayout" Target="../slideLayouts/slideLayout312.xml"/><Relationship Id="rId19" Type="http://schemas.openxmlformats.org/officeDocument/2006/relationships/slideLayout" Target="../slideLayouts/slideLayout321.xml"/><Relationship Id="rId31" Type="http://schemas.openxmlformats.org/officeDocument/2006/relationships/slideLayout" Target="../slideLayouts/slideLayout333.xml"/><Relationship Id="rId44" Type="http://schemas.openxmlformats.org/officeDocument/2006/relationships/slideLayout" Target="../slideLayouts/slideLayout346.xml"/><Relationship Id="rId52" Type="http://schemas.openxmlformats.org/officeDocument/2006/relationships/image" Target="../media/image1.png"/><Relationship Id="rId4" Type="http://schemas.openxmlformats.org/officeDocument/2006/relationships/slideLayout" Target="../slideLayouts/slideLayout306.xml"/><Relationship Id="rId9" Type="http://schemas.openxmlformats.org/officeDocument/2006/relationships/slideLayout" Target="../slideLayouts/slideLayout311.xml"/><Relationship Id="rId14" Type="http://schemas.openxmlformats.org/officeDocument/2006/relationships/slideLayout" Target="../slideLayouts/slideLayout316.xml"/><Relationship Id="rId22" Type="http://schemas.openxmlformats.org/officeDocument/2006/relationships/slideLayout" Target="../slideLayouts/slideLayout324.xml"/><Relationship Id="rId27" Type="http://schemas.openxmlformats.org/officeDocument/2006/relationships/slideLayout" Target="../slideLayouts/slideLayout329.xml"/><Relationship Id="rId30" Type="http://schemas.openxmlformats.org/officeDocument/2006/relationships/slideLayout" Target="../slideLayouts/slideLayout332.xml"/><Relationship Id="rId35" Type="http://schemas.openxmlformats.org/officeDocument/2006/relationships/slideLayout" Target="../slideLayouts/slideLayout337.xml"/><Relationship Id="rId43" Type="http://schemas.openxmlformats.org/officeDocument/2006/relationships/slideLayout" Target="../slideLayouts/slideLayout345.xml"/><Relationship Id="rId48" Type="http://schemas.openxmlformats.org/officeDocument/2006/relationships/slideLayout" Target="../slideLayouts/slideLayout350.xml"/><Relationship Id="rId8" Type="http://schemas.openxmlformats.org/officeDocument/2006/relationships/slideLayout" Target="../slideLayouts/slideLayout310.xml"/><Relationship Id="rId51" Type="http://schemas.openxmlformats.org/officeDocument/2006/relationships/theme" Target="../theme/theme7.xml"/><Relationship Id="rId3" Type="http://schemas.openxmlformats.org/officeDocument/2006/relationships/slideLayout" Target="../slideLayouts/slideLayout305.xml"/><Relationship Id="rId12" Type="http://schemas.openxmlformats.org/officeDocument/2006/relationships/slideLayout" Target="../slideLayouts/slideLayout314.xml"/><Relationship Id="rId17" Type="http://schemas.openxmlformats.org/officeDocument/2006/relationships/slideLayout" Target="../slideLayouts/slideLayout319.xml"/><Relationship Id="rId25" Type="http://schemas.openxmlformats.org/officeDocument/2006/relationships/slideLayout" Target="../slideLayouts/slideLayout327.xml"/><Relationship Id="rId33" Type="http://schemas.openxmlformats.org/officeDocument/2006/relationships/slideLayout" Target="../slideLayouts/slideLayout335.xml"/><Relationship Id="rId38" Type="http://schemas.openxmlformats.org/officeDocument/2006/relationships/slideLayout" Target="../slideLayouts/slideLayout340.xml"/><Relationship Id="rId46" Type="http://schemas.openxmlformats.org/officeDocument/2006/relationships/slideLayout" Target="../slideLayouts/slideLayout348.xml"/><Relationship Id="rId20" Type="http://schemas.openxmlformats.org/officeDocument/2006/relationships/slideLayout" Target="../slideLayouts/slideLayout322.xml"/><Relationship Id="rId41" Type="http://schemas.openxmlformats.org/officeDocument/2006/relationships/slideLayout" Target="../slideLayouts/slideLayout343.xml"/><Relationship Id="rId54" Type="http://schemas.openxmlformats.org/officeDocument/2006/relationships/image" Target="../media/image38.png"/><Relationship Id="rId1" Type="http://schemas.openxmlformats.org/officeDocument/2006/relationships/slideLayout" Target="../slideLayouts/slideLayout303.xml"/><Relationship Id="rId6" Type="http://schemas.openxmlformats.org/officeDocument/2006/relationships/slideLayout" Target="../slideLayouts/slideLayout308.xml"/><Relationship Id="rId15" Type="http://schemas.openxmlformats.org/officeDocument/2006/relationships/slideLayout" Target="../slideLayouts/slideLayout317.xml"/><Relationship Id="rId23" Type="http://schemas.openxmlformats.org/officeDocument/2006/relationships/slideLayout" Target="../slideLayouts/slideLayout325.xml"/><Relationship Id="rId28" Type="http://schemas.openxmlformats.org/officeDocument/2006/relationships/slideLayout" Target="../slideLayouts/slideLayout330.xml"/><Relationship Id="rId36" Type="http://schemas.openxmlformats.org/officeDocument/2006/relationships/slideLayout" Target="../slideLayouts/slideLayout338.xml"/><Relationship Id="rId49" Type="http://schemas.openxmlformats.org/officeDocument/2006/relationships/slideLayout" Target="../slideLayouts/slideLayout351.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65.xml"/><Relationship Id="rId18" Type="http://schemas.openxmlformats.org/officeDocument/2006/relationships/slideLayout" Target="../slideLayouts/slideLayout370.xml"/><Relationship Id="rId26" Type="http://schemas.openxmlformats.org/officeDocument/2006/relationships/slideLayout" Target="../slideLayouts/slideLayout378.xml"/><Relationship Id="rId39" Type="http://schemas.openxmlformats.org/officeDocument/2006/relationships/slideLayout" Target="../slideLayouts/slideLayout391.xml"/><Relationship Id="rId21" Type="http://schemas.openxmlformats.org/officeDocument/2006/relationships/slideLayout" Target="../slideLayouts/slideLayout373.xml"/><Relationship Id="rId34" Type="http://schemas.openxmlformats.org/officeDocument/2006/relationships/slideLayout" Target="../slideLayouts/slideLayout386.xml"/><Relationship Id="rId42" Type="http://schemas.openxmlformats.org/officeDocument/2006/relationships/slideLayout" Target="../slideLayouts/slideLayout394.xml"/><Relationship Id="rId47" Type="http://schemas.openxmlformats.org/officeDocument/2006/relationships/slideLayout" Target="../slideLayouts/slideLayout399.xml"/><Relationship Id="rId50" Type="http://schemas.openxmlformats.org/officeDocument/2006/relationships/image" Target="../media/image1.png"/><Relationship Id="rId7" Type="http://schemas.openxmlformats.org/officeDocument/2006/relationships/slideLayout" Target="../slideLayouts/slideLayout359.xml"/><Relationship Id="rId2" Type="http://schemas.openxmlformats.org/officeDocument/2006/relationships/slideLayout" Target="../slideLayouts/slideLayout354.xml"/><Relationship Id="rId16" Type="http://schemas.openxmlformats.org/officeDocument/2006/relationships/slideLayout" Target="../slideLayouts/slideLayout368.xml"/><Relationship Id="rId29" Type="http://schemas.openxmlformats.org/officeDocument/2006/relationships/slideLayout" Target="../slideLayouts/slideLayout381.xml"/><Relationship Id="rId11" Type="http://schemas.openxmlformats.org/officeDocument/2006/relationships/slideLayout" Target="../slideLayouts/slideLayout363.xml"/><Relationship Id="rId24" Type="http://schemas.openxmlformats.org/officeDocument/2006/relationships/slideLayout" Target="../slideLayouts/slideLayout376.xml"/><Relationship Id="rId32" Type="http://schemas.openxmlformats.org/officeDocument/2006/relationships/slideLayout" Target="../slideLayouts/slideLayout384.xml"/><Relationship Id="rId37" Type="http://schemas.openxmlformats.org/officeDocument/2006/relationships/slideLayout" Target="../slideLayouts/slideLayout389.xml"/><Relationship Id="rId40" Type="http://schemas.openxmlformats.org/officeDocument/2006/relationships/slideLayout" Target="../slideLayouts/slideLayout392.xml"/><Relationship Id="rId45" Type="http://schemas.openxmlformats.org/officeDocument/2006/relationships/slideLayout" Target="../slideLayouts/slideLayout397.xml"/><Relationship Id="rId5" Type="http://schemas.openxmlformats.org/officeDocument/2006/relationships/slideLayout" Target="../slideLayouts/slideLayout357.xml"/><Relationship Id="rId15" Type="http://schemas.openxmlformats.org/officeDocument/2006/relationships/slideLayout" Target="../slideLayouts/slideLayout367.xml"/><Relationship Id="rId23" Type="http://schemas.openxmlformats.org/officeDocument/2006/relationships/slideLayout" Target="../slideLayouts/slideLayout375.xml"/><Relationship Id="rId28" Type="http://schemas.openxmlformats.org/officeDocument/2006/relationships/slideLayout" Target="../slideLayouts/slideLayout380.xml"/><Relationship Id="rId36" Type="http://schemas.openxmlformats.org/officeDocument/2006/relationships/slideLayout" Target="../slideLayouts/slideLayout388.xml"/><Relationship Id="rId49" Type="http://schemas.openxmlformats.org/officeDocument/2006/relationships/theme" Target="../theme/theme8.xml"/><Relationship Id="rId10" Type="http://schemas.openxmlformats.org/officeDocument/2006/relationships/slideLayout" Target="../slideLayouts/slideLayout362.xml"/><Relationship Id="rId19" Type="http://schemas.openxmlformats.org/officeDocument/2006/relationships/slideLayout" Target="../slideLayouts/slideLayout371.xml"/><Relationship Id="rId31" Type="http://schemas.openxmlformats.org/officeDocument/2006/relationships/slideLayout" Target="../slideLayouts/slideLayout383.xml"/><Relationship Id="rId44" Type="http://schemas.openxmlformats.org/officeDocument/2006/relationships/slideLayout" Target="../slideLayouts/slideLayout396.xml"/><Relationship Id="rId4" Type="http://schemas.openxmlformats.org/officeDocument/2006/relationships/slideLayout" Target="../slideLayouts/slideLayout356.xml"/><Relationship Id="rId9" Type="http://schemas.openxmlformats.org/officeDocument/2006/relationships/slideLayout" Target="../slideLayouts/slideLayout361.xml"/><Relationship Id="rId14" Type="http://schemas.openxmlformats.org/officeDocument/2006/relationships/slideLayout" Target="../slideLayouts/slideLayout366.xml"/><Relationship Id="rId22" Type="http://schemas.openxmlformats.org/officeDocument/2006/relationships/slideLayout" Target="../slideLayouts/slideLayout374.xml"/><Relationship Id="rId27" Type="http://schemas.openxmlformats.org/officeDocument/2006/relationships/slideLayout" Target="../slideLayouts/slideLayout379.xml"/><Relationship Id="rId30" Type="http://schemas.openxmlformats.org/officeDocument/2006/relationships/slideLayout" Target="../slideLayouts/slideLayout382.xml"/><Relationship Id="rId35" Type="http://schemas.openxmlformats.org/officeDocument/2006/relationships/slideLayout" Target="../slideLayouts/slideLayout387.xml"/><Relationship Id="rId43" Type="http://schemas.openxmlformats.org/officeDocument/2006/relationships/slideLayout" Target="../slideLayouts/slideLayout395.xml"/><Relationship Id="rId48" Type="http://schemas.openxmlformats.org/officeDocument/2006/relationships/slideLayout" Target="../slideLayouts/slideLayout400.xml"/><Relationship Id="rId8" Type="http://schemas.openxmlformats.org/officeDocument/2006/relationships/slideLayout" Target="../slideLayouts/slideLayout360.xml"/><Relationship Id="rId51" Type="http://schemas.openxmlformats.org/officeDocument/2006/relationships/image" Target="../media/image2.svg"/><Relationship Id="rId3" Type="http://schemas.openxmlformats.org/officeDocument/2006/relationships/slideLayout" Target="../slideLayouts/slideLayout355.xml"/><Relationship Id="rId12" Type="http://schemas.openxmlformats.org/officeDocument/2006/relationships/slideLayout" Target="../slideLayouts/slideLayout364.xml"/><Relationship Id="rId17" Type="http://schemas.openxmlformats.org/officeDocument/2006/relationships/slideLayout" Target="../slideLayouts/slideLayout369.xml"/><Relationship Id="rId25" Type="http://schemas.openxmlformats.org/officeDocument/2006/relationships/slideLayout" Target="../slideLayouts/slideLayout377.xml"/><Relationship Id="rId33" Type="http://schemas.openxmlformats.org/officeDocument/2006/relationships/slideLayout" Target="../slideLayouts/slideLayout385.xml"/><Relationship Id="rId38" Type="http://schemas.openxmlformats.org/officeDocument/2006/relationships/slideLayout" Target="../slideLayouts/slideLayout390.xml"/><Relationship Id="rId46" Type="http://schemas.openxmlformats.org/officeDocument/2006/relationships/slideLayout" Target="../slideLayouts/slideLayout398.xml"/><Relationship Id="rId20" Type="http://schemas.openxmlformats.org/officeDocument/2006/relationships/slideLayout" Target="../slideLayouts/slideLayout372.xml"/><Relationship Id="rId41" Type="http://schemas.openxmlformats.org/officeDocument/2006/relationships/slideLayout" Target="../slideLayouts/slideLayout393.xml"/><Relationship Id="rId1" Type="http://schemas.openxmlformats.org/officeDocument/2006/relationships/slideLayout" Target="../slideLayouts/slideLayout353.xml"/><Relationship Id="rId6" Type="http://schemas.openxmlformats.org/officeDocument/2006/relationships/slideLayout" Target="../slideLayouts/slideLayout358.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413.xml"/><Relationship Id="rId18" Type="http://schemas.openxmlformats.org/officeDocument/2006/relationships/slideLayout" Target="../slideLayouts/slideLayout418.xml"/><Relationship Id="rId26" Type="http://schemas.openxmlformats.org/officeDocument/2006/relationships/slideLayout" Target="../slideLayouts/slideLayout426.xml"/><Relationship Id="rId39" Type="http://schemas.openxmlformats.org/officeDocument/2006/relationships/slideLayout" Target="../slideLayouts/slideLayout439.xml"/><Relationship Id="rId21" Type="http://schemas.openxmlformats.org/officeDocument/2006/relationships/slideLayout" Target="../slideLayouts/slideLayout421.xml"/><Relationship Id="rId34" Type="http://schemas.openxmlformats.org/officeDocument/2006/relationships/slideLayout" Target="../slideLayouts/slideLayout434.xml"/><Relationship Id="rId42" Type="http://schemas.openxmlformats.org/officeDocument/2006/relationships/slideLayout" Target="../slideLayouts/slideLayout442.xml"/><Relationship Id="rId47" Type="http://schemas.openxmlformats.org/officeDocument/2006/relationships/slideLayout" Target="../slideLayouts/slideLayout447.xml"/><Relationship Id="rId50" Type="http://schemas.openxmlformats.org/officeDocument/2006/relationships/theme" Target="../theme/theme9.xml"/><Relationship Id="rId7" Type="http://schemas.openxmlformats.org/officeDocument/2006/relationships/slideLayout" Target="../slideLayouts/slideLayout407.xml"/><Relationship Id="rId2" Type="http://schemas.openxmlformats.org/officeDocument/2006/relationships/slideLayout" Target="../slideLayouts/slideLayout402.xml"/><Relationship Id="rId16" Type="http://schemas.openxmlformats.org/officeDocument/2006/relationships/slideLayout" Target="../slideLayouts/slideLayout416.xml"/><Relationship Id="rId29" Type="http://schemas.openxmlformats.org/officeDocument/2006/relationships/slideLayout" Target="../slideLayouts/slideLayout429.xml"/><Relationship Id="rId11" Type="http://schemas.openxmlformats.org/officeDocument/2006/relationships/slideLayout" Target="../slideLayouts/slideLayout411.xml"/><Relationship Id="rId24" Type="http://schemas.openxmlformats.org/officeDocument/2006/relationships/slideLayout" Target="../slideLayouts/slideLayout424.xml"/><Relationship Id="rId32" Type="http://schemas.openxmlformats.org/officeDocument/2006/relationships/slideLayout" Target="../slideLayouts/slideLayout432.xml"/><Relationship Id="rId37" Type="http://schemas.openxmlformats.org/officeDocument/2006/relationships/slideLayout" Target="../slideLayouts/slideLayout437.xml"/><Relationship Id="rId40" Type="http://schemas.openxmlformats.org/officeDocument/2006/relationships/slideLayout" Target="../slideLayouts/slideLayout440.xml"/><Relationship Id="rId45" Type="http://schemas.openxmlformats.org/officeDocument/2006/relationships/slideLayout" Target="../slideLayouts/slideLayout445.xml"/><Relationship Id="rId5" Type="http://schemas.openxmlformats.org/officeDocument/2006/relationships/slideLayout" Target="../slideLayouts/slideLayout405.xml"/><Relationship Id="rId15" Type="http://schemas.openxmlformats.org/officeDocument/2006/relationships/slideLayout" Target="../slideLayouts/slideLayout415.xml"/><Relationship Id="rId23" Type="http://schemas.openxmlformats.org/officeDocument/2006/relationships/slideLayout" Target="../slideLayouts/slideLayout423.xml"/><Relationship Id="rId28" Type="http://schemas.openxmlformats.org/officeDocument/2006/relationships/slideLayout" Target="../slideLayouts/slideLayout428.xml"/><Relationship Id="rId36" Type="http://schemas.openxmlformats.org/officeDocument/2006/relationships/slideLayout" Target="../slideLayouts/slideLayout436.xml"/><Relationship Id="rId49" Type="http://schemas.openxmlformats.org/officeDocument/2006/relationships/slideLayout" Target="../slideLayouts/slideLayout449.xml"/><Relationship Id="rId10" Type="http://schemas.openxmlformats.org/officeDocument/2006/relationships/slideLayout" Target="../slideLayouts/slideLayout410.xml"/><Relationship Id="rId19" Type="http://schemas.openxmlformats.org/officeDocument/2006/relationships/slideLayout" Target="../slideLayouts/slideLayout419.xml"/><Relationship Id="rId31" Type="http://schemas.openxmlformats.org/officeDocument/2006/relationships/slideLayout" Target="../slideLayouts/slideLayout431.xml"/><Relationship Id="rId44" Type="http://schemas.openxmlformats.org/officeDocument/2006/relationships/slideLayout" Target="../slideLayouts/slideLayout444.xml"/><Relationship Id="rId52" Type="http://schemas.openxmlformats.org/officeDocument/2006/relationships/image" Target="../media/image2.svg"/><Relationship Id="rId4" Type="http://schemas.openxmlformats.org/officeDocument/2006/relationships/slideLayout" Target="../slideLayouts/slideLayout404.xml"/><Relationship Id="rId9" Type="http://schemas.openxmlformats.org/officeDocument/2006/relationships/slideLayout" Target="../slideLayouts/slideLayout409.xml"/><Relationship Id="rId14" Type="http://schemas.openxmlformats.org/officeDocument/2006/relationships/slideLayout" Target="../slideLayouts/slideLayout414.xml"/><Relationship Id="rId22" Type="http://schemas.openxmlformats.org/officeDocument/2006/relationships/slideLayout" Target="../slideLayouts/slideLayout422.xml"/><Relationship Id="rId27" Type="http://schemas.openxmlformats.org/officeDocument/2006/relationships/slideLayout" Target="../slideLayouts/slideLayout427.xml"/><Relationship Id="rId30" Type="http://schemas.openxmlformats.org/officeDocument/2006/relationships/slideLayout" Target="../slideLayouts/slideLayout430.xml"/><Relationship Id="rId35" Type="http://schemas.openxmlformats.org/officeDocument/2006/relationships/slideLayout" Target="../slideLayouts/slideLayout435.xml"/><Relationship Id="rId43" Type="http://schemas.openxmlformats.org/officeDocument/2006/relationships/slideLayout" Target="../slideLayouts/slideLayout443.xml"/><Relationship Id="rId48" Type="http://schemas.openxmlformats.org/officeDocument/2006/relationships/slideLayout" Target="../slideLayouts/slideLayout448.xml"/><Relationship Id="rId8" Type="http://schemas.openxmlformats.org/officeDocument/2006/relationships/slideLayout" Target="../slideLayouts/slideLayout408.xml"/><Relationship Id="rId51" Type="http://schemas.openxmlformats.org/officeDocument/2006/relationships/image" Target="../media/image1.png"/><Relationship Id="rId3" Type="http://schemas.openxmlformats.org/officeDocument/2006/relationships/slideLayout" Target="../slideLayouts/slideLayout403.xml"/><Relationship Id="rId12" Type="http://schemas.openxmlformats.org/officeDocument/2006/relationships/slideLayout" Target="../slideLayouts/slideLayout412.xml"/><Relationship Id="rId17" Type="http://schemas.openxmlformats.org/officeDocument/2006/relationships/slideLayout" Target="../slideLayouts/slideLayout417.xml"/><Relationship Id="rId25" Type="http://schemas.openxmlformats.org/officeDocument/2006/relationships/slideLayout" Target="../slideLayouts/slideLayout425.xml"/><Relationship Id="rId33" Type="http://schemas.openxmlformats.org/officeDocument/2006/relationships/slideLayout" Target="../slideLayouts/slideLayout433.xml"/><Relationship Id="rId38" Type="http://schemas.openxmlformats.org/officeDocument/2006/relationships/slideLayout" Target="../slideLayouts/slideLayout438.xml"/><Relationship Id="rId46" Type="http://schemas.openxmlformats.org/officeDocument/2006/relationships/slideLayout" Target="../slideLayouts/slideLayout446.xml"/><Relationship Id="rId20" Type="http://schemas.openxmlformats.org/officeDocument/2006/relationships/slideLayout" Target="../slideLayouts/slideLayout420.xml"/><Relationship Id="rId41" Type="http://schemas.openxmlformats.org/officeDocument/2006/relationships/slideLayout" Target="../slideLayouts/slideLayout441.xml"/><Relationship Id="rId1" Type="http://schemas.openxmlformats.org/officeDocument/2006/relationships/slideLayout" Target="../slideLayouts/slideLayout401.xml"/><Relationship Id="rId6" Type="http://schemas.openxmlformats.org/officeDocument/2006/relationships/slideLayout" Target="../slideLayouts/slideLayout40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3418689686"/>
      </p:ext>
    </p:extLst>
  </p:cSld>
  <p:clrMap bg1="lt1" tx1="dk1" bg2="lt2" tx2="dk2" accent1="accent1" accent2="accent2" accent3="accent3" accent4="accent4" accent5="accent5" accent6="accent6" hlink="hlink" folHlink="folHlink"/>
  <p:sldLayoutIdLst>
    <p:sldLayoutId id="2147485497" r:id="rId1"/>
    <p:sldLayoutId id="2147485450" r:id="rId2"/>
    <p:sldLayoutId id="2147485451" r:id="rId3"/>
    <p:sldLayoutId id="2147485452" r:id="rId4"/>
    <p:sldLayoutId id="2147485453" r:id="rId5"/>
    <p:sldLayoutId id="2147485454" r:id="rId6"/>
    <p:sldLayoutId id="2147485455" r:id="rId7"/>
    <p:sldLayoutId id="2147485456" r:id="rId8"/>
    <p:sldLayoutId id="2147485457" r:id="rId9"/>
    <p:sldLayoutId id="2147485458" r:id="rId10"/>
    <p:sldLayoutId id="2147485459" r:id="rId11"/>
    <p:sldLayoutId id="2147485460" r:id="rId12"/>
    <p:sldLayoutId id="2147485461" r:id="rId13"/>
    <p:sldLayoutId id="2147485462" r:id="rId14"/>
    <p:sldLayoutId id="2147485463" r:id="rId15"/>
    <p:sldLayoutId id="2147485464" r:id="rId16"/>
    <p:sldLayoutId id="2147485465" r:id="rId17"/>
    <p:sldLayoutId id="2147485466" r:id="rId18"/>
    <p:sldLayoutId id="2147485467" r:id="rId19"/>
    <p:sldLayoutId id="2147485468" r:id="rId20"/>
    <p:sldLayoutId id="2147485469" r:id="rId21"/>
    <p:sldLayoutId id="2147485470" r:id="rId22"/>
    <p:sldLayoutId id="2147485471" r:id="rId23"/>
    <p:sldLayoutId id="2147485472" r:id="rId24"/>
    <p:sldLayoutId id="2147485473" r:id="rId25"/>
    <p:sldLayoutId id="2147485474" r:id="rId26"/>
    <p:sldLayoutId id="2147485475" r:id="rId27"/>
    <p:sldLayoutId id="2147485476" r:id="rId28"/>
    <p:sldLayoutId id="2147485477" r:id="rId29"/>
    <p:sldLayoutId id="2147485478" r:id="rId30"/>
    <p:sldLayoutId id="2147485479" r:id="rId31"/>
    <p:sldLayoutId id="2147485480" r:id="rId32"/>
    <p:sldLayoutId id="2147485481" r:id="rId33"/>
    <p:sldLayoutId id="2147485482" r:id="rId34"/>
    <p:sldLayoutId id="2147485483" r:id="rId35"/>
    <p:sldLayoutId id="2147485484" r:id="rId36"/>
    <p:sldLayoutId id="2147485485" r:id="rId37"/>
    <p:sldLayoutId id="2147485486" r:id="rId38"/>
    <p:sldLayoutId id="2147485487" r:id="rId39"/>
    <p:sldLayoutId id="2147485488" r:id="rId40"/>
    <p:sldLayoutId id="2147485489" r:id="rId41"/>
    <p:sldLayoutId id="2147485490" r:id="rId42"/>
    <p:sldLayoutId id="2147485491" r:id="rId43"/>
    <p:sldLayoutId id="2147485492" r:id="rId44"/>
    <p:sldLayoutId id="2147485493" r:id="rId45"/>
    <p:sldLayoutId id="2147485494" r:id="rId46"/>
    <p:sldLayoutId id="2147485495" r:id="rId47"/>
    <p:sldLayoutId id="2147485496" r:id="rId48"/>
    <p:sldLayoutId id="2147485766"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963631770"/>
      </p:ext>
    </p:extLst>
  </p:cSld>
  <p:clrMap bg1="dk1" tx1="lt1" bg2="dk2" tx2="lt2" accent1="accent1" accent2="accent2" accent3="accent3" accent4="accent4" accent5="accent5" accent6="accent6" hlink="hlink" folHlink="folHlink"/>
  <p:sldLayoutIdLst>
    <p:sldLayoutId id="2147485601" r:id="rId1"/>
    <p:sldLayoutId id="2147485554" r:id="rId2"/>
    <p:sldLayoutId id="2147485555" r:id="rId3"/>
    <p:sldLayoutId id="2147485556" r:id="rId4"/>
    <p:sldLayoutId id="2147485557" r:id="rId5"/>
    <p:sldLayoutId id="2147485558" r:id="rId6"/>
    <p:sldLayoutId id="2147485559" r:id="rId7"/>
    <p:sldLayoutId id="2147485560" r:id="rId8"/>
    <p:sldLayoutId id="2147485561" r:id="rId9"/>
    <p:sldLayoutId id="2147485562" r:id="rId10"/>
    <p:sldLayoutId id="2147485563" r:id="rId11"/>
    <p:sldLayoutId id="2147485564" r:id="rId12"/>
    <p:sldLayoutId id="2147485565" r:id="rId13"/>
    <p:sldLayoutId id="2147485566" r:id="rId14"/>
    <p:sldLayoutId id="2147485567" r:id="rId15"/>
    <p:sldLayoutId id="2147485568" r:id="rId16"/>
    <p:sldLayoutId id="2147485569" r:id="rId17"/>
    <p:sldLayoutId id="2147485570" r:id="rId18"/>
    <p:sldLayoutId id="2147485571" r:id="rId19"/>
    <p:sldLayoutId id="2147485572" r:id="rId20"/>
    <p:sldLayoutId id="2147485573" r:id="rId21"/>
    <p:sldLayoutId id="2147485574" r:id="rId22"/>
    <p:sldLayoutId id="2147485575" r:id="rId23"/>
    <p:sldLayoutId id="2147485576" r:id="rId24"/>
    <p:sldLayoutId id="2147485577" r:id="rId25"/>
    <p:sldLayoutId id="2147485578" r:id="rId26"/>
    <p:sldLayoutId id="2147485579" r:id="rId27"/>
    <p:sldLayoutId id="2147485580" r:id="rId28"/>
    <p:sldLayoutId id="2147485581" r:id="rId29"/>
    <p:sldLayoutId id="2147485582" r:id="rId30"/>
    <p:sldLayoutId id="2147485583" r:id="rId31"/>
    <p:sldLayoutId id="2147485584" r:id="rId32"/>
    <p:sldLayoutId id="2147485585" r:id="rId33"/>
    <p:sldLayoutId id="2147485586" r:id="rId34"/>
    <p:sldLayoutId id="2147485587" r:id="rId35"/>
    <p:sldLayoutId id="2147485588" r:id="rId36"/>
    <p:sldLayoutId id="2147485589" r:id="rId37"/>
    <p:sldLayoutId id="2147485590" r:id="rId38"/>
    <p:sldLayoutId id="2147485591" r:id="rId39"/>
    <p:sldLayoutId id="2147485592" r:id="rId40"/>
    <p:sldLayoutId id="2147485593" r:id="rId41"/>
    <p:sldLayoutId id="2147485594" r:id="rId42"/>
    <p:sldLayoutId id="2147485595" r:id="rId43"/>
    <p:sldLayoutId id="2147485596" r:id="rId44"/>
    <p:sldLayoutId id="2147485597" r:id="rId45"/>
    <p:sldLayoutId id="2147485598" r:id="rId46"/>
    <p:sldLayoutId id="2147485599" r:id="rId47"/>
    <p:sldLayoutId id="2147485600" r:id="rId48"/>
    <p:sldLayoutId id="2147485764"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2">
            <a:extLst>
              <a:ext uri="{96DAC541-7B7A-43D3-8B79-37D633B846F1}">
                <asvg:svgBlip xmlns:asvg="http://schemas.microsoft.com/office/drawing/2016/SVG/main" r:embed="rId53"/>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2575016349"/>
      </p:ext>
    </p:extLst>
  </p:cSld>
  <p:clrMap bg1="dk1" tx1="lt1" bg2="dk2" tx2="lt2" accent1="accent1" accent2="accent2" accent3="accent3" accent4="accent4" accent5="accent5" accent6="accent6" hlink="hlink" folHlink="folHlink"/>
  <p:sldLayoutIdLst>
    <p:sldLayoutId id="2147485768" r:id="rId1"/>
    <p:sldLayoutId id="2147485769" r:id="rId2"/>
    <p:sldLayoutId id="2147485770" r:id="rId3"/>
    <p:sldLayoutId id="2147485771" r:id="rId4"/>
    <p:sldLayoutId id="2147485772" r:id="rId5"/>
    <p:sldLayoutId id="2147485773" r:id="rId6"/>
    <p:sldLayoutId id="2147485774" r:id="rId7"/>
    <p:sldLayoutId id="2147485775" r:id="rId8"/>
    <p:sldLayoutId id="2147485776" r:id="rId9"/>
    <p:sldLayoutId id="2147485777" r:id="rId10"/>
    <p:sldLayoutId id="2147485778" r:id="rId11"/>
    <p:sldLayoutId id="2147485779" r:id="rId12"/>
    <p:sldLayoutId id="2147485780" r:id="rId13"/>
    <p:sldLayoutId id="2147485781" r:id="rId14"/>
    <p:sldLayoutId id="2147485782" r:id="rId15"/>
    <p:sldLayoutId id="2147485783" r:id="rId16"/>
    <p:sldLayoutId id="2147485784" r:id="rId17"/>
    <p:sldLayoutId id="2147485785" r:id="rId18"/>
    <p:sldLayoutId id="2147485786" r:id="rId19"/>
    <p:sldLayoutId id="2147485787" r:id="rId20"/>
    <p:sldLayoutId id="2147485788" r:id="rId21"/>
    <p:sldLayoutId id="2147485789" r:id="rId22"/>
    <p:sldLayoutId id="2147485790" r:id="rId23"/>
    <p:sldLayoutId id="2147485791" r:id="rId24"/>
    <p:sldLayoutId id="2147485792" r:id="rId25"/>
    <p:sldLayoutId id="2147485793" r:id="rId26"/>
    <p:sldLayoutId id="2147485794" r:id="rId27"/>
    <p:sldLayoutId id="2147485795" r:id="rId28"/>
    <p:sldLayoutId id="2147485796" r:id="rId29"/>
    <p:sldLayoutId id="2147485797" r:id="rId30"/>
    <p:sldLayoutId id="2147485798" r:id="rId31"/>
    <p:sldLayoutId id="2147485799" r:id="rId32"/>
    <p:sldLayoutId id="2147485800" r:id="rId33"/>
    <p:sldLayoutId id="2147485801" r:id="rId34"/>
    <p:sldLayoutId id="2147485802" r:id="rId35"/>
    <p:sldLayoutId id="2147485803" r:id="rId36"/>
    <p:sldLayoutId id="2147485804" r:id="rId37"/>
    <p:sldLayoutId id="2147485805" r:id="rId38"/>
    <p:sldLayoutId id="2147485806" r:id="rId39"/>
    <p:sldLayoutId id="2147485807" r:id="rId40"/>
    <p:sldLayoutId id="2147485808" r:id="rId41"/>
    <p:sldLayoutId id="2147485809" r:id="rId42"/>
    <p:sldLayoutId id="2147485810" r:id="rId43"/>
    <p:sldLayoutId id="2147485811" r:id="rId44"/>
    <p:sldLayoutId id="2147485812" r:id="rId45"/>
    <p:sldLayoutId id="2147485813" r:id="rId46"/>
    <p:sldLayoutId id="2147485814" r:id="rId47"/>
    <p:sldLayoutId id="2147485815" r:id="rId48"/>
    <p:sldLayoutId id="2147485816" r:id="rId49"/>
    <p:sldLayoutId id="2147485817" r:id="rId50"/>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5">
            <a:extLst>
              <a:ext uri="{96DAC541-7B7A-43D3-8B79-37D633B846F1}">
                <asvg:svgBlip xmlns:asvg="http://schemas.microsoft.com/office/drawing/2016/SVG/main" r:embed="rId56"/>
              </a:ext>
            </a:extLst>
          </a:blip>
          <a:srcRect/>
          <a:stretch/>
        </p:blipFill>
        <p:spPr>
          <a:xfrm rot="5400000">
            <a:off x="9382283" y="2870836"/>
            <a:ext cx="6858000" cy="1116330"/>
          </a:xfrm>
          <a:prstGeom prst="rect">
            <a:avLst/>
          </a:prstGeom>
        </p:spPr>
      </p:pic>
      <p:sp>
        <p:nvSpPr>
          <p:cNvPr id="2" name="Title Placeholder 1"/>
          <p:cNvSpPr>
            <a:spLocks noGrp="1"/>
          </p:cNvSpPr>
          <p:nvPr>
            <p:ph type="title"/>
          </p:nvPr>
        </p:nvSpPr>
        <p:spPr>
          <a:xfrm>
            <a:off x="1609108" y="457201"/>
            <a:ext cx="8973784" cy="45153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5" y="1435503"/>
            <a:ext cx="8973784" cy="131439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844" fontAlgn="base">
              <a:lnSpc>
                <a:spcPct val="90000"/>
              </a:lnSpc>
              <a:spcBef>
                <a:spcPct val="0"/>
              </a:spcBef>
              <a:spcAft>
                <a:spcPct val="0"/>
              </a:spcAft>
            </a:pPr>
            <a:endParaRPr lang="en-US" sz="1956">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3"/>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416" rtl="0" eaLnBrk="1" fontAlgn="base" latinLnBrk="0" hangingPunct="1">
              <a:spcBef>
                <a:spcPct val="0"/>
              </a:spcBef>
              <a:spcAft>
                <a:spcPct val="0"/>
              </a:spcAft>
            </a:pPr>
            <a:r>
              <a:rPr lang="en-US" sz="1500" b="1" i="0" kern="1200">
                <a:solidFill>
                  <a:schemeClr val="bg2">
                    <a:lumMod val="40000"/>
                    <a:lumOff val="60000"/>
                  </a:schemeClr>
                </a:solidFill>
                <a:latin typeface="Segoe UI Variable Display Semibold" pitchFamily="2" charset="0"/>
                <a:ea typeface="+mn-ea"/>
                <a:cs typeface="Segoe Sans Display Semibold" pitchFamily="2" charset="0"/>
              </a:rPr>
              <a:t>Speaker stage presence</a:t>
            </a:r>
            <a:r>
              <a:rPr lang="en-US" sz="1500" b="1" i="0" kern="1200">
                <a:solidFill>
                  <a:schemeClr val="bg2">
                    <a:lumMod val="60000"/>
                    <a:lumOff val="40000"/>
                  </a:schemeClr>
                </a:solidFill>
                <a:latin typeface="Segoe UI Variable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6"/>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8"/>
            <a:ext cx="1093188" cy="3043258"/>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49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1158"/>
              </a:xfrm>
              <a:prstGeom prst="rect">
                <a:avLst/>
              </a:prstGeom>
              <a:noFill/>
            </p:spPr>
            <p:txBody>
              <a:bodyPr wrap="square" lIns="0" tIns="0" rIns="0" bIns="0" rtlCol="0">
                <a:spAutoFit/>
              </a:bodyPr>
              <a:lstStyle/>
              <a:p>
                <a:pPr algn="ctr"/>
                <a:r>
                  <a:rPr lang="en-US" sz="778" b="1" i="0">
                    <a:latin typeface="Segoe UI Variable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9041"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499" y="8396406"/>
              <a:ext cx="4076698" cy="2708435"/>
            </a:xfrm>
            <a:prstGeom prst="rect">
              <a:avLst/>
            </a:prstGeom>
            <a:noFill/>
          </p:spPr>
          <p:txBody>
            <a:bodyPr wrap="square" lIns="0" tIns="0" rIns="0" bIns="0" rtlCol="0">
              <a:spAutoFit/>
            </a:bodyPr>
            <a:lstStyle/>
            <a:p>
              <a:pPr algn="ctr"/>
              <a:r>
                <a:rPr lang="en-US" sz="1500" b="1" i="0">
                  <a:latin typeface="Segoe UI Variable Display Semibold" pitchFamily="2" charset="0"/>
                  <a:cs typeface="Segoe Sans Display Semibold" pitchFamily="2" charset="0"/>
                </a:rPr>
                <a:t>CENTER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SCREEN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SAFE </a:t>
              </a:r>
              <a:br>
                <a:rPr lang="en-US" sz="1500" b="1" i="0">
                  <a:latin typeface="Segoe UI Variable Display Semibold" pitchFamily="2" charset="0"/>
                  <a:cs typeface="Segoe Sans Display Semibold" pitchFamily="2" charset="0"/>
                </a:rPr>
              </a:br>
              <a:r>
                <a:rPr lang="en-US" sz="1500" b="1" i="0">
                  <a:latin typeface="Segoe UI Variable Display Semibold" pitchFamily="2" charset="0"/>
                  <a:cs typeface="Segoe Sans Display Semibold" pitchFamily="2" charset="0"/>
                </a:rPr>
                <a:t>SPACE</a:t>
              </a:r>
            </a:p>
          </p:txBody>
        </p:sp>
      </p:grpSp>
    </p:spTree>
    <p:extLst>
      <p:ext uri="{BB962C8B-B14F-4D97-AF65-F5344CB8AC3E}">
        <p14:creationId xmlns:p14="http://schemas.microsoft.com/office/powerpoint/2010/main" val="292711400"/>
      </p:ext>
    </p:extLst>
  </p:cSld>
  <p:clrMap bg1="dk1" tx1="lt1" bg2="dk2" tx2="lt2" accent1="accent1" accent2="accent2" accent3="accent3" accent4="accent4" accent5="accent5" accent6="accent6" hlink="hlink" folHlink="folHlink"/>
  <p:sldLayoutIdLst>
    <p:sldLayoutId id="2147485819" r:id="rId1"/>
    <p:sldLayoutId id="2147485820" r:id="rId2"/>
    <p:sldLayoutId id="2147485821" r:id="rId3"/>
    <p:sldLayoutId id="2147485822" r:id="rId4"/>
    <p:sldLayoutId id="2147485823" r:id="rId5"/>
    <p:sldLayoutId id="2147485824" r:id="rId6"/>
    <p:sldLayoutId id="2147485825" r:id="rId7"/>
    <p:sldLayoutId id="2147485826" r:id="rId8"/>
    <p:sldLayoutId id="2147485827" r:id="rId9"/>
    <p:sldLayoutId id="2147485828" r:id="rId10"/>
    <p:sldLayoutId id="2147485829" r:id="rId11"/>
    <p:sldLayoutId id="2147485830" r:id="rId12"/>
    <p:sldLayoutId id="2147485831" r:id="rId13"/>
    <p:sldLayoutId id="2147485832" r:id="rId14"/>
    <p:sldLayoutId id="2147485833" r:id="rId15"/>
    <p:sldLayoutId id="2147485834" r:id="rId16"/>
    <p:sldLayoutId id="2147485835" r:id="rId17"/>
    <p:sldLayoutId id="2147485836" r:id="rId18"/>
    <p:sldLayoutId id="2147485837" r:id="rId19"/>
    <p:sldLayoutId id="2147485838" r:id="rId20"/>
    <p:sldLayoutId id="2147485839" r:id="rId21"/>
    <p:sldLayoutId id="2147485840" r:id="rId22"/>
    <p:sldLayoutId id="2147485841" r:id="rId23"/>
    <p:sldLayoutId id="2147485842" r:id="rId24"/>
    <p:sldLayoutId id="2147485843" r:id="rId25"/>
    <p:sldLayoutId id="2147485844" r:id="rId26"/>
    <p:sldLayoutId id="2147485845" r:id="rId27"/>
    <p:sldLayoutId id="2147485846" r:id="rId28"/>
    <p:sldLayoutId id="2147485847" r:id="rId29"/>
    <p:sldLayoutId id="2147485848" r:id="rId30"/>
    <p:sldLayoutId id="2147485849" r:id="rId31"/>
    <p:sldLayoutId id="2147485850" r:id="rId32"/>
    <p:sldLayoutId id="2147485851" r:id="rId33"/>
    <p:sldLayoutId id="2147485852" r:id="rId34"/>
    <p:sldLayoutId id="2147485853" r:id="rId35"/>
    <p:sldLayoutId id="2147485854" r:id="rId36"/>
    <p:sldLayoutId id="2147485855" r:id="rId37"/>
    <p:sldLayoutId id="2147485856" r:id="rId38"/>
    <p:sldLayoutId id="2147485857" r:id="rId39"/>
    <p:sldLayoutId id="2147485858" r:id="rId40"/>
    <p:sldLayoutId id="2147485859" r:id="rId41"/>
    <p:sldLayoutId id="2147485860" r:id="rId42"/>
    <p:sldLayoutId id="2147485861" r:id="rId43"/>
    <p:sldLayoutId id="2147485862" r:id="rId44"/>
    <p:sldLayoutId id="2147485863" r:id="rId45"/>
    <p:sldLayoutId id="2147485864" r:id="rId46"/>
    <p:sldLayoutId id="2147485865" r:id="rId47"/>
    <p:sldLayoutId id="2147485866" r:id="rId48"/>
    <p:sldLayoutId id="2147485867" r:id="rId49"/>
    <p:sldLayoutId id="2147485868" r:id="rId50"/>
    <p:sldLayoutId id="2147485869" r:id="rId51"/>
    <p:sldLayoutId id="2147485871" r:id="rId52"/>
    <p:sldLayoutId id="2147485872" r:id="rId53"/>
  </p:sldLayoutIdLst>
  <p:transition>
    <p:fade/>
  </p:transition>
  <p:hf sldNum="0" hdr="0" ftr="0" dt="0"/>
  <p:txStyles>
    <p:titleStyle>
      <a:lvl1pPr algn="l" defTabSz="760064" rtl="0" eaLnBrk="1" latinLnBrk="0" hangingPunct="1">
        <a:lnSpc>
          <a:spcPct val="100000"/>
        </a:lnSpc>
        <a:spcBef>
          <a:spcPct val="0"/>
        </a:spcBef>
        <a:buNone/>
        <a:defRPr lang="en-US" sz="2934" b="0" kern="1200" cap="none" spc="-41" baseline="0" dirty="0" smtClean="0">
          <a:ln w="3175">
            <a:noFill/>
          </a:ln>
          <a:solidFill>
            <a:schemeClr val="tx1"/>
          </a:solidFill>
          <a:effectLst/>
          <a:latin typeface="+mj-lt"/>
          <a:ea typeface="+mn-ea"/>
          <a:cs typeface="Segoe UI" pitchFamily="34" charset="0"/>
        </a:defRPr>
      </a:lvl1pPr>
    </p:titleStyle>
    <p:body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p:bodyStyle>
    <p:otherStyle>
      <a:defPPr>
        <a:defRPr lang="en-US"/>
      </a:defPPr>
      <a:lvl1pPr marL="0" algn="l" defTabSz="760064" rtl="0" eaLnBrk="1" latinLnBrk="0" hangingPunct="1">
        <a:defRPr sz="1467" kern="1200">
          <a:solidFill>
            <a:schemeClr val="tx1"/>
          </a:solidFill>
          <a:latin typeface="+mn-lt"/>
          <a:ea typeface="+mn-ea"/>
          <a:cs typeface="+mn-cs"/>
        </a:defRPr>
      </a:lvl1pPr>
      <a:lvl2pPr marL="380032" algn="l" defTabSz="760064" rtl="0" eaLnBrk="1" latinLnBrk="0" hangingPunct="1">
        <a:defRPr sz="1467" kern="1200">
          <a:solidFill>
            <a:schemeClr val="tx1"/>
          </a:solidFill>
          <a:latin typeface="+mn-lt"/>
          <a:ea typeface="+mn-ea"/>
          <a:cs typeface="+mn-cs"/>
        </a:defRPr>
      </a:lvl2pPr>
      <a:lvl3pPr marL="760064" algn="l" defTabSz="760064" rtl="0" eaLnBrk="1" latinLnBrk="0" hangingPunct="1">
        <a:defRPr sz="1467" kern="1200">
          <a:solidFill>
            <a:schemeClr val="tx1"/>
          </a:solidFill>
          <a:latin typeface="+mn-lt"/>
          <a:ea typeface="+mn-ea"/>
          <a:cs typeface="+mn-cs"/>
        </a:defRPr>
      </a:lvl3pPr>
      <a:lvl4pPr marL="1140096" algn="l" defTabSz="760064" rtl="0" eaLnBrk="1" latinLnBrk="0" hangingPunct="1">
        <a:defRPr sz="1467" kern="1200">
          <a:solidFill>
            <a:schemeClr val="tx1"/>
          </a:solidFill>
          <a:latin typeface="+mn-lt"/>
          <a:ea typeface="+mn-ea"/>
          <a:cs typeface="+mn-cs"/>
        </a:defRPr>
      </a:lvl4pPr>
      <a:lvl5pPr marL="1520128" algn="l" defTabSz="760064" rtl="0" eaLnBrk="1" latinLnBrk="0" hangingPunct="1">
        <a:defRPr sz="1467" kern="1200">
          <a:solidFill>
            <a:schemeClr val="tx1"/>
          </a:solidFill>
          <a:latin typeface="+mn-lt"/>
          <a:ea typeface="+mn-ea"/>
          <a:cs typeface="+mn-cs"/>
        </a:defRPr>
      </a:lvl5pPr>
      <a:lvl6pPr marL="1900161" algn="l" defTabSz="760064" rtl="0" eaLnBrk="1" latinLnBrk="0" hangingPunct="1">
        <a:defRPr sz="1467" kern="1200">
          <a:solidFill>
            <a:schemeClr val="tx1"/>
          </a:solidFill>
          <a:latin typeface="+mn-lt"/>
          <a:ea typeface="+mn-ea"/>
          <a:cs typeface="+mn-cs"/>
        </a:defRPr>
      </a:lvl6pPr>
      <a:lvl7pPr marL="2280192" algn="l" defTabSz="760064" rtl="0" eaLnBrk="1" latinLnBrk="0" hangingPunct="1">
        <a:defRPr sz="1467" kern="1200">
          <a:solidFill>
            <a:schemeClr val="tx1"/>
          </a:solidFill>
          <a:latin typeface="+mn-lt"/>
          <a:ea typeface="+mn-ea"/>
          <a:cs typeface="+mn-cs"/>
        </a:defRPr>
      </a:lvl7pPr>
      <a:lvl8pPr marL="2660224" algn="l" defTabSz="760064" rtl="0" eaLnBrk="1" latinLnBrk="0" hangingPunct="1">
        <a:defRPr sz="1467" kern="1200">
          <a:solidFill>
            <a:schemeClr val="tx1"/>
          </a:solidFill>
          <a:latin typeface="+mn-lt"/>
          <a:ea typeface="+mn-ea"/>
          <a:cs typeface="+mn-cs"/>
        </a:defRPr>
      </a:lvl8pPr>
      <a:lvl9pPr marL="3040257" algn="l" defTabSz="760064"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54" tIns="146284" rIns="182854" bIns="146284" numCol="1" spcCol="0" rtlCol="0" fromWordArt="0" anchor="t" anchorCtr="0" forceAA="0" compatLnSpc="1">
            <a:prstTxWarp prst="textNoShape">
              <a:avLst/>
            </a:prstTxWarp>
            <a:noAutofit/>
          </a:bodyPr>
          <a:lstStyle/>
          <a:p>
            <a:pPr algn="ctr" defTabSz="932293"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0"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6" y="5312286"/>
            <a:ext cx="522183" cy="455900"/>
          </a:xfrm>
          <a:prstGeom prst="rect">
            <a:avLst/>
          </a:prstGeom>
        </p:spPr>
      </p:pic>
    </p:spTree>
    <p:extLst>
      <p:ext uri="{BB962C8B-B14F-4D97-AF65-F5344CB8AC3E}">
        <p14:creationId xmlns:p14="http://schemas.microsoft.com/office/powerpoint/2010/main" val="1355114814"/>
      </p:ext>
    </p:extLst>
  </p:cSld>
  <p:clrMap bg1="dk1" tx1="lt1" bg2="dk2" tx2="lt2" accent1="accent1" accent2="accent2" accent3="accent3" accent4="accent4" accent5="accent5" accent6="accent6" hlink="hlink" folHlink="folHlink"/>
  <p:sldLayoutIdLst>
    <p:sldLayoutId id="2147485929" r:id="rId1"/>
    <p:sldLayoutId id="2147485930" r:id="rId2"/>
    <p:sldLayoutId id="2147485931" r:id="rId3"/>
    <p:sldLayoutId id="2147485932" r:id="rId4"/>
    <p:sldLayoutId id="2147485933" r:id="rId5"/>
    <p:sldLayoutId id="2147485934" r:id="rId6"/>
    <p:sldLayoutId id="2147485935" r:id="rId7"/>
    <p:sldLayoutId id="2147485936" r:id="rId8"/>
    <p:sldLayoutId id="2147485937" r:id="rId9"/>
    <p:sldLayoutId id="2147485938" r:id="rId10"/>
    <p:sldLayoutId id="2147485939" r:id="rId11"/>
    <p:sldLayoutId id="2147485940" r:id="rId12"/>
    <p:sldLayoutId id="2147485941" r:id="rId13"/>
    <p:sldLayoutId id="2147485942" r:id="rId14"/>
    <p:sldLayoutId id="2147485943" r:id="rId15"/>
    <p:sldLayoutId id="2147485944" r:id="rId16"/>
    <p:sldLayoutId id="2147485945" r:id="rId17"/>
    <p:sldLayoutId id="2147485946" r:id="rId18"/>
    <p:sldLayoutId id="2147485947" r:id="rId19"/>
    <p:sldLayoutId id="2147485948" r:id="rId20"/>
    <p:sldLayoutId id="2147485949" r:id="rId21"/>
    <p:sldLayoutId id="2147485950" r:id="rId22"/>
    <p:sldLayoutId id="2147485951" r:id="rId23"/>
    <p:sldLayoutId id="2147485952" r:id="rId24"/>
    <p:sldLayoutId id="2147485953" r:id="rId25"/>
    <p:sldLayoutId id="2147485954" r:id="rId26"/>
    <p:sldLayoutId id="2147485955" r:id="rId27"/>
    <p:sldLayoutId id="2147485956" r:id="rId28"/>
    <p:sldLayoutId id="2147485957" r:id="rId29"/>
    <p:sldLayoutId id="2147485958" r:id="rId30"/>
    <p:sldLayoutId id="2147485959" r:id="rId31"/>
    <p:sldLayoutId id="2147485960" r:id="rId32"/>
    <p:sldLayoutId id="2147485961" r:id="rId33"/>
    <p:sldLayoutId id="2147485962" r:id="rId34"/>
    <p:sldLayoutId id="2147485963" r:id="rId35"/>
    <p:sldLayoutId id="2147485964" r:id="rId36"/>
    <p:sldLayoutId id="2147485965" r:id="rId37"/>
    <p:sldLayoutId id="2147485966" r:id="rId38"/>
    <p:sldLayoutId id="2147485967" r:id="rId39"/>
    <p:sldLayoutId id="2147485968" r:id="rId40"/>
    <p:sldLayoutId id="2147485969" r:id="rId41"/>
    <p:sldLayoutId id="2147485970" r:id="rId42"/>
    <p:sldLayoutId id="2147485971" r:id="rId43"/>
    <p:sldLayoutId id="2147485972" r:id="rId44"/>
    <p:sldLayoutId id="2147485973" r:id="rId45"/>
    <p:sldLayoutId id="2147485974" r:id="rId46"/>
    <p:sldLayoutId id="2147485975" r:id="rId47"/>
    <p:sldLayoutId id="2147485976" r:id="rId48"/>
    <p:sldLayoutId id="2147485977" r:id="rId49"/>
    <p:sldLayoutId id="2147485978" r:id="rId50"/>
  </p:sldLayoutIdLst>
  <p:transition>
    <p:fade/>
  </p:transition>
  <p:hf sldNum="0" hdr="0" ftr="0" dt="0"/>
  <p:txStyles>
    <p:titleStyle>
      <a:lvl1pPr algn="l" defTabSz="914367" rtl="0" eaLnBrk="1" latinLnBrk="0" hangingPunct="1">
        <a:lnSpc>
          <a:spcPct val="100000"/>
        </a:lnSpc>
        <a:spcBef>
          <a:spcPct val="0"/>
        </a:spcBef>
        <a:buNone/>
        <a:defRPr lang="en-US" sz="3529" b="0" kern="1200" cap="none" spc="-49" baseline="0" dirty="0" smtClean="0">
          <a:ln w="3175">
            <a:noFill/>
          </a:ln>
          <a:solidFill>
            <a:schemeClr val="tx1"/>
          </a:solidFill>
          <a:effectLst/>
          <a:latin typeface="+mj-lt"/>
          <a:ea typeface="+mn-ea"/>
          <a:cs typeface="Segoe UI" pitchFamily="34" charset="0"/>
        </a:defRPr>
      </a:lvl1pPr>
    </p:titleStyle>
    <p:bodyStyle>
      <a:lvl1pPr marL="224097"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93" marR="0" indent="-224097"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278" marR="0" indent="-196085"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8" kern="1200" spc="0" baseline="0">
          <a:solidFill>
            <a:schemeClr val="tx1"/>
          </a:solidFill>
          <a:latin typeface="+mn-lt"/>
          <a:ea typeface="+mn-ea"/>
          <a:cs typeface="+mn-cs"/>
        </a:defRPr>
      </a:lvl3pPr>
      <a:lvl4pPr marL="826357" marR="0" indent="-17741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4pPr>
      <a:lvl5pPr marL="1003766" marR="0" indent="-164960" algn="l" defTabSz="91436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2" kern="1200" spc="0" baseline="0">
          <a:solidFill>
            <a:schemeClr val="tx1"/>
          </a:soli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pic>
        <p:nvPicPr>
          <p:cNvPr id="170" name="Graphic 169">
            <a:extLst>
              <a:ext uri="{FF2B5EF4-FFF2-40B4-BE49-F238E27FC236}">
                <a16:creationId xmlns:a16="http://schemas.microsoft.com/office/drawing/2014/main" id="{87669CC0-3832-FA2C-CEFD-1CCDCD58E618}"/>
              </a:ext>
            </a:extLst>
          </p:cNvPr>
          <p:cNvPicPr>
            <a:picLocks/>
          </p:cNvPicPr>
          <p:nvPr userDrawn="1"/>
        </p:nvPicPr>
        <p:blipFill>
          <a:blip r:embed="rId53">
            <a:extLst>
              <a:ext uri="{96DAC541-7B7A-43D3-8B79-37D633B846F1}">
                <asvg:svgBlip xmlns:asvg="http://schemas.microsoft.com/office/drawing/2016/SVG/main" r:embed="rId54"/>
              </a:ext>
            </a:extLst>
          </a:blip>
          <a:srcRect/>
          <a:stretch/>
        </p:blipFill>
        <p:spPr>
          <a:xfrm rot="5400000">
            <a:off x="9382284" y="2870836"/>
            <a:ext cx="6858000" cy="1116330"/>
          </a:xfrm>
          <a:prstGeom prst="rect">
            <a:avLst/>
          </a:prstGeom>
        </p:spPr>
      </p:pic>
      <p:sp>
        <p:nvSpPr>
          <p:cNvPr id="2" name="Title Placeholder 1"/>
          <p:cNvSpPr>
            <a:spLocks noGrp="1"/>
          </p:cNvSpPr>
          <p:nvPr>
            <p:ph type="title"/>
          </p:nvPr>
        </p:nvSpPr>
        <p:spPr>
          <a:xfrm>
            <a:off x="1609108" y="457202"/>
            <a:ext cx="8973785" cy="451460"/>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1605044" y="1435503"/>
            <a:ext cx="8973785" cy="1314456"/>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1"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9"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49013" tIns="119211" rIns="149013" bIns="119211" numCol="1" spcCol="0" rtlCol="0" fromWordArt="0" anchor="t" anchorCtr="0" forceAA="0" compatLnSpc="1">
            <a:prstTxWarp prst="textNoShape">
              <a:avLst/>
            </a:prstTxWarp>
            <a:noAutofit/>
          </a:bodyPr>
          <a:lstStyle/>
          <a:p>
            <a:pPr algn="ctr" defTabSz="759623" fontAlgn="base">
              <a:lnSpc>
                <a:spcPct val="90000"/>
              </a:lnSpc>
              <a:spcBef>
                <a:spcPct val="0"/>
              </a:spcBef>
              <a:spcAft>
                <a:spcPct val="0"/>
              </a:spcAft>
            </a:pPr>
            <a:endParaRPr lang="en-US" sz="1955">
              <a:gradFill>
                <a:gsLst>
                  <a:gs pos="0">
                    <a:srgbClr val="FFFFFF"/>
                  </a:gs>
                  <a:gs pos="100000">
                    <a:srgbClr val="FFFFFF"/>
                  </a:gs>
                </a:gsLst>
                <a:lin ang="5400000" scaled="0"/>
              </a:gradFill>
              <a:ea typeface="Segoe UI" pitchFamily="34" charset="0"/>
              <a:cs typeface="Segoe UI" pitchFamily="34" charset="0"/>
            </a:endParaRPr>
          </a:p>
        </p:txBody>
      </p:sp>
      <p:sp>
        <p:nvSpPr>
          <p:cNvPr id="5" name="Speaker stage presence" hidden="1">
            <a:extLst>
              <a:ext uri="{FF2B5EF4-FFF2-40B4-BE49-F238E27FC236}">
                <a16:creationId xmlns:a16="http://schemas.microsoft.com/office/drawing/2014/main" id="{43E41BE2-06D9-7A84-6481-48E62E2C7EC3}"/>
              </a:ext>
            </a:extLst>
          </p:cNvPr>
          <p:cNvSpPr/>
          <p:nvPr userDrawn="1"/>
        </p:nvSpPr>
        <p:spPr bwMode="auto">
          <a:xfrm>
            <a:off x="1144159" y="4394349"/>
            <a:ext cx="10015454" cy="2479604"/>
          </a:xfrm>
          <a:prstGeom prst="rect">
            <a:avLst/>
          </a:prstGeom>
          <a:pattFill prst="ltDnDiag">
            <a:fgClr>
              <a:schemeClr val="bg2">
                <a:lumMod val="75000"/>
              </a:schemeClr>
            </a:fgClr>
            <a:bgClr>
              <a:schemeClr val="bg2">
                <a:lumMod val="5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228600" tIns="40640" rIns="50800" bIns="40640" numCol="1" spcCol="0" rtlCol="0" fromWordArt="0" anchor="ctr" anchorCtr="0" forceAA="0" compatLnSpc="1">
            <a:prstTxWarp prst="textNoShape">
              <a:avLst/>
            </a:prstTxWarp>
            <a:noAutofit/>
          </a:bodyPr>
          <a:lstStyle/>
          <a:p>
            <a:pPr marL="0" algn="l" defTabSz="853167" rtl="0" eaLnBrk="1" fontAlgn="base" latinLnBrk="0" hangingPunct="1">
              <a:spcBef>
                <a:spcPct val="0"/>
              </a:spcBef>
              <a:spcAft>
                <a:spcPct val="0"/>
              </a:spcAft>
            </a:pPr>
            <a:r>
              <a:rPr lang="en-US" sz="1500" kern="1200">
                <a:solidFill>
                  <a:schemeClr val="bg2">
                    <a:lumMod val="40000"/>
                    <a:lumOff val="60000"/>
                  </a:schemeClr>
                </a:solidFill>
                <a:latin typeface="Segoe Sans Display Semibold" pitchFamily="2" charset="0"/>
                <a:ea typeface="+mn-ea"/>
                <a:cs typeface="Segoe Sans Display Semibold" pitchFamily="2" charset="0"/>
              </a:rPr>
              <a:t>Speaker stage presence</a:t>
            </a:r>
            <a:r>
              <a:rPr lang="en-US" sz="1500" kern="1200">
                <a:solidFill>
                  <a:schemeClr val="bg2">
                    <a:lumMod val="60000"/>
                    <a:lumOff val="40000"/>
                  </a:schemeClr>
                </a:solidFill>
                <a:latin typeface="Segoe Sans Display Semibold" pitchFamily="2" charset="0"/>
                <a:ea typeface="+mn-ea"/>
                <a:cs typeface="Segoe Sans Display Semibold" pitchFamily="2" charset="0"/>
              </a:rPr>
              <a:t> </a:t>
            </a:r>
          </a:p>
        </p:txBody>
      </p:sp>
      <p:grpSp>
        <p:nvGrpSpPr>
          <p:cNvPr id="169" name="Scale: 6 Foot" hidden="1">
            <a:extLst>
              <a:ext uri="{FF2B5EF4-FFF2-40B4-BE49-F238E27FC236}">
                <a16:creationId xmlns:a16="http://schemas.microsoft.com/office/drawing/2014/main" id="{9B015CDA-565F-74BB-E8A2-A8BBFEE66511}"/>
              </a:ext>
            </a:extLst>
          </p:cNvPr>
          <p:cNvGrpSpPr/>
          <p:nvPr userDrawn="1"/>
        </p:nvGrpSpPr>
        <p:grpSpPr>
          <a:xfrm>
            <a:off x="6243205" y="4201337"/>
            <a:ext cx="1188791" cy="3159566"/>
            <a:chOff x="22475536" y="12323919"/>
            <a:chExt cx="4279649" cy="9268061"/>
          </a:xfrm>
        </p:grpSpPr>
        <p:sp>
          <p:nvSpPr>
            <p:cNvPr id="158" name="Freeform: Shape 157">
              <a:extLst>
                <a:ext uri="{FF2B5EF4-FFF2-40B4-BE49-F238E27FC236}">
                  <a16:creationId xmlns:a16="http://schemas.microsoft.com/office/drawing/2014/main" id="{A36FDD67-879D-C40C-6CD9-7E2B22569D26}"/>
                </a:ext>
              </a:extLst>
            </p:cNvPr>
            <p:cNvSpPr/>
            <p:nvPr userDrawn="1"/>
          </p:nvSpPr>
          <p:spPr>
            <a:xfrm>
              <a:off x="22475536" y="12937068"/>
              <a:ext cx="2782738" cy="8654912"/>
            </a:xfrm>
            <a:custGeom>
              <a:avLst/>
              <a:gdLst>
                <a:gd name="connsiteX0" fmla="*/ 2899 w 4038617"/>
                <a:gd name="connsiteY0" fmla="*/ 4525801 h 12560967"/>
                <a:gd name="connsiteX1" fmla="*/ 77661 w 4038617"/>
                <a:gd name="connsiteY1" fmla="*/ 5078212 h 12560967"/>
                <a:gd name="connsiteX2" fmla="*/ 155539 w 4038617"/>
                <a:gd name="connsiteY2" fmla="*/ 5525749 h 12560967"/>
                <a:gd name="connsiteX3" fmla="*/ 255222 w 4038617"/>
                <a:gd name="connsiteY3" fmla="*/ 5869449 h 12560967"/>
                <a:gd name="connsiteX4" fmla="*/ 343483 w 4038617"/>
                <a:gd name="connsiteY4" fmla="*/ 6174729 h 12560967"/>
                <a:gd name="connsiteX5" fmla="*/ 377749 w 4038617"/>
                <a:gd name="connsiteY5" fmla="*/ 6270259 h 12560967"/>
                <a:gd name="connsiteX6" fmla="*/ 439013 w 4038617"/>
                <a:gd name="connsiteY6" fmla="*/ 6415630 h 12560967"/>
                <a:gd name="connsiteX7" fmla="*/ 450435 w 4038617"/>
                <a:gd name="connsiteY7" fmla="*/ 6247415 h 12560967"/>
                <a:gd name="connsiteX8" fmla="*/ 711066 w 4038617"/>
                <a:gd name="connsiteY8" fmla="*/ 6454050 h 12560967"/>
                <a:gd name="connsiteX9" fmla="*/ 650840 w 4038617"/>
                <a:gd name="connsiteY9" fmla="*/ 6909893 h 12560967"/>
                <a:gd name="connsiteX10" fmla="*/ 656032 w 4038617"/>
                <a:gd name="connsiteY10" fmla="*/ 7080186 h 12560967"/>
                <a:gd name="connsiteX11" fmla="*/ 694452 w 4038617"/>
                <a:gd name="connsiteY11" fmla="*/ 7271245 h 12560967"/>
                <a:gd name="connsiteX12" fmla="*/ 687183 w 4038617"/>
                <a:gd name="connsiteY12" fmla="*/ 7626367 h 12560967"/>
                <a:gd name="connsiteX13" fmla="*/ 728718 w 4038617"/>
                <a:gd name="connsiteY13" fmla="*/ 7965913 h 12560967"/>
                <a:gd name="connsiteX14" fmla="*/ 751562 w 4038617"/>
                <a:gd name="connsiteY14" fmla="*/ 8248350 h 12560967"/>
                <a:gd name="connsiteX15" fmla="*/ 781675 w 4038617"/>
                <a:gd name="connsiteY15" fmla="*/ 8473675 h 12560967"/>
                <a:gd name="connsiteX16" fmla="*/ 778559 w 4038617"/>
                <a:gd name="connsiteY16" fmla="*/ 8766495 h 12560967"/>
                <a:gd name="connsiteX17" fmla="*/ 752600 w 4038617"/>
                <a:gd name="connsiteY17" fmla="*/ 9034394 h 12560967"/>
                <a:gd name="connsiteX18" fmla="*/ 697567 w 4038617"/>
                <a:gd name="connsiteY18" fmla="*/ 9369787 h 12560967"/>
                <a:gd name="connsiteX19" fmla="*/ 659147 w 4038617"/>
                <a:gd name="connsiteY19" fmla="*/ 9684412 h 12560967"/>
                <a:gd name="connsiteX20" fmla="*/ 605152 w 4038617"/>
                <a:gd name="connsiteY20" fmla="*/ 9940889 h 12560967"/>
                <a:gd name="connsiteX21" fmla="*/ 586461 w 4038617"/>
                <a:gd name="connsiteY21" fmla="*/ 10220210 h 12560967"/>
                <a:gd name="connsiteX22" fmla="*/ 529351 w 4038617"/>
                <a:gd name="connsiteY22" fmla="*/ 10465265 h 12560967"/>
                <a:gd name="connsiteX23" fmla="*/ 453550 w 4038617"/>
                <a:gd name="connsiteY23" fmla="*/ 10984449 h 12560967"/>
                <a:gd name="connsiteX24" fmla="*/ 419284 w 4038617"/>
                <a:gd name="connsiteY24" fmla="*/ 11201468 h 12560967"/>
                <a:gd name="connsiteX25" fmla="*/ 369442 w 4038617"/>
                <a:gd name="connsiteY25" fmla="*/ 11449638 h 12560967"/>
                <a:gd name="connsiteX26" fmla="*/ 437975 w 4038617"/>
                <a:gd name="connsiteY26" fmla="*/ 11629275 h 12560967"/>
                <a:gd name="connsiteX27" fmla="*/ 449397 w 4038617"/>
                <a:gd name="connsiteY27" fmla="*/ 11823450 h 12560967"/>
                <a:gd name="connsiteX28" fmla="*/ 376711 w 4038617"/>
                <a:gd name="connsiteY28" fmla="*/ 11976090 h 12560967"/>
                <a:gd name="connsiteX29" fmla="*/ 320639 w 4038617"/>
                <a:gd name="connsiteY29" fmla="*/ 12080965 h 12560967"/>
                <a:gd name="connsiteX30" fmla="*/ 199150 w 4038617"/>
                <a:gd name="connsiteY30" fmla="*/ 12239836 h 12560967"/>
                <a:gd name="connsiteX31" fmla="*/ 184613 w 4038617"/>
                <a:gd name="connsiteY31" fmla="*/ 12414282 h 12560967"/>
                <a:gd name="connsiteX32" fmla="*/ 299872 w 4038617"/>
                <a:gd name="connsiteY32" fmla="*/ 12540962 h 12560967"/>
                <a:gd name="connsiteX33" fmla="*/ 553234 w 4038617"/>
                <a:gd name="connsiteY33" fmla="*/ 12559653 h 12560967"/>
                <a:gd name="connsiteX34" fmla="*/ 888626 w 4038617"/>
                <a:gd name="connsiteY34" fmla="*/ 12510850 h 12560967"/>
                <a:gd name="connsiteX35" fmla="*/ 1094223 w 4038617"/>
                <a:gd name="connsiteY35" fmla="*/ 12421550 h 12560967"/>
                <a:gd name="connsiteX36" fmla="*/ 1131605 w 4038617"/>
                <a:gd name="connsiteY36" fmla="*/ 12280332 h 12560967"/>
                <a:gd name="connsiteX37" fmla="*/ 1102530 w 4038617"/>
                <a:gd name="connsiteY37" fmla="*/ 12006203 h 12560967"/>
                <a:gd name="connsiteX38" fmla="*/ 1262439 w 4038617"/>
                <a:gd name="connsiteY38" fmla="*/ 11836949 h 12560967"/>
                <a:gd name="connsiteX39" fmla="*/ 1240633 w 4038617"/>
                <a:gd name="connsiteY39" fmla="*/ 11723767 h 12560967"/>
                <a:gd name="connsiteX40" fmla="*/ 1186638 w 4038617"/>
                <a:gd name="connsiteY40" fmla="*/ 11601239 h 12560967"/>
                <a:gd name="connsiteX41" fmla="*/ 1310204 w 4038617"/>
                <a:gd name="connsiteY41" fmla="*/ 11441331 h 12560967"/>
                <a:gd name="connsiteX42" fmla="*/ 1256209 w 4038617"/>
                <a:gd name="connsiteY42" fmla="*/ 11189007 h 12560967"/>
                <a:gd name="connsiteX43" fmla="*/ 1281130 w 4038617"/>
                <a:gd name="connsiteY43" fmla="*/ 10930454 h 12560967"/>
                <a:gd name="connsiteX44" fmla="*/ 1340317 w 4038617"/>
                <a:gd name="connsiteY44" fmla="*/ 10532759 h 12560967"/>
                <a:gd name="connsiteX45" fmla="*/ 1386005 w 4038617"/>
                <a:gd name="connsiteY45" fmla="*/ 10234747 h 12560967"/>
                <a:gd name="connsiteX46" fmla="*/ 1397427 w 4038617"/>
                <a:gd name="connsiteY46" fmla="*/ 9975155 h 12560967"/>
                <a:gd name="connsiteX47" fmla="*/ 1413002 w 4038617"/>
                <a:gd name="connsiteY47" fmla="*/ 9806940 h 12560967"/>
                <a:gd name="connsiteX48" fmla="*/ 1451422 w 4038617"/>
                <a:gd name="connsiteY48" fmla="*/ 9631455 h 12560967"/>
                <a:gd name="connsiteX49" fmla="*/ 1432731 w 4038617"/>
                <a:gd name="connsiteY49" fmla="*/ 9447665 h 12560967"/>
                <a:gd name="connsiteX50" fmla="*/ 1471151 w 4038617"/>
                <a:gd name="connsiteY50" fmla="*/ 9249336 h 12560967"/>
                <a:gd name="connsiteX51" fmla="*/ 1524108 w 4038617"/>
                <a:gd name="connsiteY51" fmla="*/ 9036470 h 12560967"/>
                <a:gd name="connsiteX52" fmla="*/ 1578103 w 4038617"/>
                <a:gd name="connsiteY52" fmla="*/ 8761303 h 12560967"/>
                <a:gd name="connsiteX53" fmla="*/ 1668441 w 4038617"/>
                <a:gd name="connsiteY53" fmla="*/ 8456023 h 12560967"/>
                <a:gd name="connsiteX54" fmla="*/ 1692323 w 4038617"/>
                <a:gd name="connsiteY54" fmla="*/ 8196431 h 12560967"/>
                <a:gd name="connsiteX55" fmla="*/ 1776431 w 4038617"/>
                <a:gd name="connsiteY55" fmla="*/ 7951376 h 12560967"/>
                <a:gd name="connsiteX56" fmla="*/ 1806544 w 4038617"/>
                <a:gd name="connsiteY56" fmla="*/ 7691784 h 12560967"/>
                <a:gd name="connsiteX57" fmla="*/ 1943608 w 4038617"/>
                <a:gd name="connsiteY57" fmla="*/ 7401041 h 12560967"/>
                <a:gd name="connsiteX58" fmla="*/ 2004872 w 4038617"/>
                <a:gd name="connsiteY58" fmla="*/ 7125874 h 12560967"/>
                <a:gd name="connsiteX59" fmla="*/ 2111824 w 4038617"/>
                <a:gd name="connsiteY59" fmla="*/ 7625329 h 12560967"/>
                <a:gd name="connsiteX60" fmla="*/ 2259272 w 4038617"/>
                <a:gd name="connsiteY60" fmla="*/ 8053137 h 12560967"/>
                <a:gd name="connsiteX61" fmla="*/ 2370377 w 4038617"/>
                <a:gd name="connsiteY61" fmla="*/ 8430064 h 12560967"/>
                <a:gd name="connsiteX62" fmla="*/ 2518864 w 4038617"/>
                <a:gd name="connsiteY62" fmla="*/ 9020895 h 12560967"/>
                <a:gd name="connsiteX63" fmla="*/ 2580128 w 4038617"/>
                <a:gd name="connsiteY63" fmla="*/ 9341751 h 12560967"/>
                <a:gd name="connsiteX64" fmla="*/ 2661121 w 4038617"/>
                <a:gd name="connsiteY64" fmla="*/ 9622110 h 12560967"/>
                <a:gd name="connsiteX65" fmla="*/ 2714077 w 4038617"/>
                <a:gd name="connsiteY65" fmla="*/ 10051995 h 12560967"/>
                <a:gd name="connsiteX66" fmla="*/ 2752497 w 4038617"/>
                <a:gd name="connsiteY66" fmla="*/ 10507838 h 12560967"/>
                <a:gd name="connsiteX67" fmla="*/ 2807530 w 4038617"/>
                <a:gd name="connsiteY67" fmla="*/ 10754969 h 12560967"/>
                <a:gd name="connsiteX68" fmla="*/ 2828298 w 4038617"/>
                <a:gd name="connsiteY68" fmla="*/ 10960567 h 12560967"/>
                <a:gd name="connsiteX69" fmla="*/ 2828298 w 4038617"/>
                <a:gd name="connsiteY69" fmla="*/ 11167202 h 12560967"/>
                <a:gd name="connsiteX70" fmla="*/ 2889561 w 4038617"/>
                <a:gd name="connsiteY70" fmla="*/ 11388374 h 12560967"/>
                <a:gd name="connsiteX71" fmla="*/ 2828298 w 4038617"/>
                <a:gd name="connsiteY71" fmla="*/ 11690539 h 12560967"/>
                <a:gd name="connsiteX72" fmla="*/ 2909291 w 4038617"/>
                <a:gd name="connsiteY72" fmla="*/ 11802683 h 12560967"/>
                <a:gd name="connsiteX73" fmla="*/ 2986130 w 4038617"/>
                <a:gd name="connsiteY73" fmla="*/ 11835911 h 12560967"/>
                <a:gd name="connsiteX74" fmla="*/ 3044278 w 4038617"/>
                <a:gd name="connsiteY74" fmla="*/ 11998935 h 12560967"/>
                <a:gd name="connsiteX75" fmla="*/ 3013127 w 4038617"/>
                <a:gd name="connsiteY75" fmla="*/ 12373785 h 12560967"/>
                <a:gd name="connsiteX76" fmla="*/ 3236376 w 4038617"/>
                <a:gd name="connsiteY76" fmla="*/ 12399745 h 12560967"/>
                <a:gd name="connsiteX77" fmla="*/ 3463779 w 4038617"/>
                <a:gd name="connsiteY77" fmla="*/ 12533693 h 12560967"/>
                <a:gd name="connsiteX78" fmla="*/ 3843822 w 4038617"/>
                <a:gd name="connsiteY78" fmla="*/ 12533693 h 12560967"/>
                <a:gd name="connsiteX79" fmla="*/ 4019306 w 4038617"/>
                <a:gd name="connsiteY79" fmla="*/ 12444394 h 12560967"/>
                <a:gd name="connsiteX80" fmla="*/ 4023459 w 4038617"/>
                <a:gd name="connsiteY80" fmla="*/ 12224260 h 12560967"/>
                <a:gd name="connsiteX81" fmla="*/ 3843822 w 4038617"/>
                <a:gd name="connsiteY81" fmla="*/ 12051891 h 12560967"/>
                <a:gd name="connsiteX82" fmla="*/ 3782558 w 4038617"/>
                <a:gd name="connsiteY82" fmla="*/ 11926248 h 12560967"/>
                <a:gd name="connsiteX83" fmla="*/ 3725448 w 4038617"/>
                <a:gd name="connsiteY83" fmla="*/ 11849409 h 12560967"/>
                <a:gd name="connsiteX84" fmla="*/ 3628879 w 4038617"/>
                <a:gd name="connsiteY84" fmla="*/ 11762186 h 12560967"/>
                <a:gd name="connsiteX85" fmla="*/ 3664184 w 4038617"/>
                <a:gd name="connsiteY85" fmla="*/ 11742458 h 12560967"/>
                <a:gd name="connsiteX86" fmla="*/ 3584230 w 4038617"/>
                <a:gd name="connsiteY86" fmla="*/ 11581510 h 12560967"/>
                <a:gd name="connsiteX87" fmla="*/ 3661069 w 4038617"/>
                <a:gd name="connsiteY87" fmla="*/ 11440292 h 12560967"/>
                <a:gd name="connsiteX88" fmla="*/ 3638225 w 4038617"/>
                <a:gd name="connsiteY88" fmla="*/ 11160972 h 12560967"/>
                <a:gd name="connsiteX89" fmla="*/ 3596690 w 4038617"/>
                <a:gd name="connsiteY89" fmla="*/ 10939799 h 12560967"/>
                <a:gd name="connsiteX90" fmla="*/ 3542695 w 4038617"/>
                <a:gd name="connsiteY90" fmla="*/ 10710320 h 12560967"/>
                <a:gd name="connsiteX91" fmla="*/ 3516736 w 4038617"/>
                <a:gd name="connsiteY91" fmla="*/ 10325085 h 12560967"/>
                <a:gd name="connsiteX92" fmla="*/ 3516736 w 4038617"/>
                <a:gd name="connsiteY92" fmla="*/ 9904546 h 12560967"/>
                <a:gd name="connsiteX93" fmla="*/ 3447165 w 4038617"/>
                <a:gd name="connsiteY93" fmla="*/ 9553578 h 12560967"/>
                <a:gd name="connsiteX94" fmla="*/ 3378633 w 4038617"/>
                <a:gd name="connsiteY94" fmla="*/ 9346943 h 12560967"/>
                <a:gd name="connsiteX95" fmla="*/ 3316331 w 4038617"/>
                <a:gd name="connsiteY95" fmla="*/ 9002205 h 12560967"/>
                <a:gd name="connsiteX96" fmla="*/ 3292448 w 4038617"/>
                <a:gd name="connsiteY96" fmla="*/ 8660582 h 12560967"/>
                <a:gd name="connsiteX97" fmla="*/ 3224954 w 4038617"/>
                <a:gd name="connsiteY97" fmla="*/ 8216160 h 12560967"/>
                <a:gd name="connsiteX98" fmla="*/ 3270642 w 4038617"/>
                <a:gd name="connsiteY98" fmla="*/ 8025100 h 12560967"/>
                <a:gd name="connsiteX99" fmla="*/ 3313216 w 4038617"/>
                <a:gd name="connsiteY99" fmla="*/ 7803928 h 12560967"/>
                <a:gd name="connsiteX100" fmla="*/ 3324638 w 4038617"/>
                <a:gd name="connsiteY100" fmla="*/ 7406233 h 12560967"/>
                <a:gd name="connsiteX101" fmla="*/ 3300755 w 4038617"/>
                <a:gd name="connsiteY101" fmla="*/ 7115490 h 12560967"/>
                <a:gd name="connsiteX102" fmla="*/ 3316331 w 4038617"/>
                <a:gd name="connsiteY102" fmla="*/ 6837207 h 12560967"/>
                <a:gd name="connsiteX103" fmla="*/ 3491815 w 4038617"/>
                <a:gd name="connsiteY103" fmla="*/ 6814364 h 12560967"/>
                <a:gd name="connsiteX104" fmla="*/ 3400439 w 4038617"/>
                <a:gd name="connsiteY104" fmla="*/ 6356443 h 12560967"/>
                <a:gd name="connsiteX105" fmla="*/ 3495968 w 4038617"/>
                <a:gd name="connsiteY105" fmla="*/ 6212110 h 12560967"/>
                <a:gd name="connsiteX106" fmla="*/ 3582153 w 4038617"/>
                <a:gd name="connsiteY106" fmla="*/ 6101005 h 12560967"/>
                <a:gd name="connsiteX107" fmla="*/ 3671453 w 4038617"/>
                <a:gd name="connsiteY107" fmla="*/ 5952518 h 12560967"/>
                <a:gd name="connsiteX108" fmla="*/ 3687028 w 4038617"/>
                <a:gd name="connsiteY108" fmla="*/ 5765612 h 12560967"/>
                <a:gd name="connsiteX109" fmla="*/ 3709872 w 4038617"/>
                <a:gd name="connsiteY109" fmla="*/ 5544439 h 12560967"/>
                <a:gd name="connsiteX110" fmla="*/ 3820978 w 4038617"/>
                <a:gd name="connsiteY110" fmla="*/ 5391799 h 12560967"/>
                <a:gd name="connsiteX111" fmla="*/ 3950774 w 4038617"/>
                <a:gd name="connsiteY111" fmla="*/ 5040831 h 12560967"/>
                <a:gd name="connsiteX112" fmla="*/ 3965311 w 4038617"/>
                <a:gd name="connsiteY112" fmla="*/ 4824850 h 12560967"/>
                <a:gd name="connsiteX113" fmla="*/ 3927929 w 4038617"/>
                <a:gd name="connsiteY113" fmla="*/ 4627561 h 12560967"/>
                <a:gd name="connsiteX114" fmla="*/ 3950774 w 4038617"/>
                <a:gd name="connsiteY114" fmla="*/ 4276592 h 12560967"/>
                <a:gd name="connsiteX115" fmla="*/ 3893663 w 4038617"/>
                <a:gd name="connsiteY115" fmla="*/ 3810365 h 12560967"/>
                <a:gd name="connsiteX116" fmla="*/ 3882241 w 4038617"/>
                <a:gd name="connsiteY116" fmla="*/ 3451090 h 12560967"/>
                <a:gd name="connsiteX117" fmla="*/ 3813709 w 4038617"/>
                <a:gd name="connsiteY117" fmla="*/ 2767843 h 12560967"/>
                <a:gd name="connsiteX118" fmla="*/ 3745177 w 4038617"/>
                <a:gd name="connsiteY118" fmla="*/ 2481254 h 12560967"/>
                <a:gd name="connsiteX119" fmla="*/ 3572808 w 4038617"/>
                <a:gd name="connsiteY119" fmla="*/ 2374302 h 12560967"/>
                <a:gd name="connsiteX120" fmla="*/ 3224954 w 4038617"/>
                <a:gd name="connsiteY120" fmla="*/ 2207125 h 12560967"/>
                <a:gd name="connsiteX121" fmla="*/ 2878140 w 4038617"/>
                <a:gd name="connsiteY121" fmla="*/ 2045139 h 12560967"/>
                <a:gd name="connsiteX122" fmla="*/ 2608164 w 4038617"/>
                <a:gd name="connsiteY122" fmla="*/ 1905998 h 12560967"/>
                <a:gd name="connsiteX123" fmla="*/ 2448255 w 4038617"/>
                <a:gd name="connsiteY123" fmla="*/ 1789701 h 12560967"/>
                <a:gd name="connsiteX124" fmla="*/ 2463831 w 4038617"/>
                <a:gd name="connsiteY124" fmla="*/ 1485459 h 12560967"/>
                <a:gd name="connsiteX125" fmla="*/ 2474214 w 4038617"/>
                <a:gd name="connsiteY125" fmla="*/ 1449116 h 12560967"/>
                <a:gd name="connsiteX126" fmla="*/ 2478368 w 4038617"/>
                <a:gd name="connsiteY126" fmla="*/ 1481306 h 12560967"/>
                <a:gd name="connsiteX127" fmla="*/ 2481483 w 4038617"/>
                <a:gd name="connsiteY127" fmla="*/ 1413812 h 12560967"/>
                <a:gd name="connsiteX128" fmla="*/ 2489790 w 4038617"/>
                <a:gd name="connsiteY128" fmla="*/ 1375392 h 12560967"/>
                <a:gd name="connsiteX129" fmla="*/ 2493943 w 4038617"/>
                <a:gd name="connsiteY129" fmla="*/ 1444963 h 12560967"/>
                <a:gd name="connsiteX130" fmla="*/ 2500173 w 4038617"/>
                <a:gd name="connsiteY130" fmla="*/ 1351510 h 12560967"/>
                <a:gd name="connsiteX131" fmla="*/ 2518864 w 4038617"/>
                <a:gd name="connsiteY131" fmla="*/ 1451193 h 12560967"/>
                <a:gd name="connsiteX132" fmla="*/ 2521979 w 4038617"/>
                <a:gd name="connsiteY132" fmla="*/ 1293361 h 12560967"/>
                <a:gd name="connsiteX133" fmla="*/ 2521979 w 4038617"/>
                <a:gd name="connsiteY133" fmla="*/ 1392006 h 12560967"/>
                <a:gd name="connsiteX134" fmla="*/ 2526133 w 4038617"/>
                <a:gd name="connsiteY134" fmla="*/ 1296476 h 12560967"/>
                <a:gd name="connsiteX135" fmla="*/ 2529248 w 4038617"/>
                <a:gd name="connsiteY135" fmla="*/ 1338011 h 12560967"/>
                <a:gd name="connsiteX136" fmla="*/ 2531325 w 4038617"/>
                <a:gd name="connsiteY136" fmla="*/ 1291284 h 12560967"/>
                <a:gd name="connsiteX137" fmla="*/ 2534440 w 4038617"/>
                <a:gd name="connsiteY137" fmla="*/ 1327627 h 12560967"/>
                <a:gd name="connsiteX138" fmla="*/ 2536516 w 4038617"/>
                <a:gd name="connsiteY138" fmla="*/ 1295438 h 12560967"/>
                <a:gd name="connsiteX139" fmla="*/ 2580128 w 4038617"/>
                <a:gd name="connsiteY139" fmla="*/ 1266363 h 12560967"/>
                <a:gd name="connsiteX140" fmla="*/ 2620624 w 4038617"/>
                <a:gd name="connsiteY140" fmla="*/ 1058690 h 12560967"/>
                <a:gd name="connsiteX141" fmla="*/ 2620624 w 4038617"/>
                <a:gd name="connsiteY141" fmla="*/ 1035846 h 12560967"/>
                <a:gd name="connsiteX142" fmla="*/ 2614394 w 4038617"/>
                <a:gd name="connsiteY142" fmla="*/ 1162527 h 12560967"/>
                <a:gd name="connsiteX143" fmla="*/ 2626855 w 4038617"/>
                <a:gd name="connsiteY143" fmla="*/ 1056613 h 12560967"/>
                <a:gd name="connsiteX144" fmla="*/ 2623739 w 4038617"/>
                <a:gd name="connsiteY144" fmla="*/ 1156296 h 12560967"/>
                <a:gd name="connsiteX145" fmla="*/ 2646583 w 4038617"/>
                <a:gd name="connsiteY145" fmla="*/ 976659 h 12560967"/>
                <a:gd name="connsiteX146" fmla="*/ 2646583 w 4038617"/>
                <a:gd name="connsiteY146" fmla="*/ 1070112 h 12560967"/>
                <a:gd name="connsiteX147" fmla="*/ 2652814 w 4038617"/>
                <a:gd name="connsiteY147" fmla="*/ 979774 h 12560967"/>
                <a:gd name="connsiteX148" fmla="*/ 2646583 w 4038617"/>
                <a:gd name="connsiteY148" fmla="*/ 886321 h 12560967"/>
                <a:gd name="connsiteX149" fmla="*/ 2622701 w 4038617"/>
                <a:gd name="connsiteY149" fmla="*/ 762755 h 12560967"/>
                <a:gd name="connsiteX150" fmla="*/ 2648660 w 4038617"/>
                <a:gd name="connsiteY150" fmla="*/ 809481 h 12560967"/>
                <a:gd name="connsiteX151" fmla="*/ 2626855 w 4038617"/>
                <a:gd name="connsiteY151" fmla="*/ 760678 h 12560967"/>
                <a:gd name="connsiteX152" fmla="*/ 2651775 w 4038617"/>
                <a:gd name="connsiteY152" fmla="*/ 798059 h 12560967"/>
                <a:gd name="connsiteX153" fmla="*/ 2574936 w 4038617"/>
                <a:gd name="connsiteY153" fmla="*/ 412825 h 12560967"/>
                <a:gd name="connsiteX154" fmla="*/ 2608164 w 4038617"/>
                <a:gd name="connsiteY154" fmla="*/ 512508 h 12560967"/>
                <a:gd name="connsiteX155" fmla="*/ 2529248 w 4038617"/>
                <a:gd name="connsiteY155" fmla="*/ 305873 h 12560967"/>
                <a:gd name="connsiteX156" fmla="*/ 2338188 w 4038617"/>
                <a:gd name="connsiteY156" fmla="*/ 105468 h 12560967"/>
                <a:gd name="connsiteX157" fmla="*/ 2155435 w 4038617"/>
                <a:gd name="connsiteY157" fmla="*/ 27590 h 12560967"/>
                <a:gd name="connsiteX158" fmla="*/ 2051599 w 4038617"/>
                <a:gd name="connsiteY158" fmla="*/ 24475 h 12560967"/>
                <a:gd name="connsiteX159" fmla="*/ 2189702 w 4038617"/>
                <a:gd name="connsiteY159" fmla="*/ 31744 h 12560967"/>
                <a:gd name="connsiteX160" fmla="*/ 1984105 w 4038617"/>
                <a:gd name="connsiteY160" fmla="*/ 34859 h 12560967"/>
                <a:gd name="connsiteX161" fmla="*/ 1787853 w 4038617"/>
                <a:gd name="connsiteY161" fmla="*/ 5785 h 12560967"/>
                <a:gd name="connsiteX162" fmla="*/ 1928033 w 4038617"/>
                <a:gd name="connsiteY162" fmla="*/ 19283 h 12560967"/>
                <a:gd name="connsiteX163" fmla="*/ 1776431 w 4038617"/>
                <a:gd name="connsiteY163" fmla="*/ 13053 h 12560967"/>
                <a:gd name="connsiteX164" fmla="*/ 1610292 w 4038617"/>
                <a:gd name="connsiteY164" fmla="*/ 66010 h 12560967"/>
                <a:gd name="connsiteX165" fmla="*/ 1468036 w 4038617"/>
                <a:gd name="connsiteY165" fmla="*/ 184384 h 12560967"/>
                <a:gd name="connsiteX166" fmla="*/ 1561489 w 4038617"/>
                <a:gd name="connsiteY166" fmla="*/ 101314 h 12560967"/>
                <a:gd name="connsiteX167" fmla="*/ 1359007 w 4038617"/>
                <a:gd name="connsiteY167" fmla="*/ 347408 h 12560967"/>
                <a:gd name="connsiteX168" fmla="*/ 1299820 w 4038617"/>
                <a:gd name="connsiteY168" fmla="*/ 570657 h 12560967"/>
                <a:gd name="connsiteX169" fmla="*/ 1298782 w 4038617"/>
                <a:gd name="connsiteY169" fmla="*/ 842709 h 12560967"/>
                <a:gd name="connsiteX170" fmla="*/ 1308127 w 4038617"/>
                <a:gd name="connsiteY170" fmla="*/ 1016117 h 12560967"/>
                <a:gd name="connsiteX171" fmla="*/ 1305012 w 4038617"/>
                <a:gd name="connsiteY171" fmla="*/ 916433 h 12560967"/>
                <a:gd name="connsiteX172" fmla="*/ 1312281 w 4038617"/>
                <a:gd name="connsiteY172" fmla="*/ 1033769 h 12560967"/>
                <a:gd name="connsiteX173" fmla="*/ 1343432 w 4038617"/>
                <a:gd name="connsiteY173" fmla="*/ 1186409 h 12560967"/>
                <a:gd name="connsiteX174" fmla="*/ 1330971 w 4038617"/>
                <a:gd name="connsiteY174" fmla="*/ 1032731 h 12560967"/>
                <a:gd name="connsiteX175" fmla="*/ 1341355 w 4038617"/>
                <a:gd name="connsiteY175" fmla="*/ 1124107 h 12560967"/>
                <a:gd name="connsiteX176" fmla="*/ 1337201 w 4038617"/>
                <a:gd name="connsiteY176" fmla="*/ 1050383 h 12560967"/>
                <a:gd name="connsiteX177" fmla="*/ 1350700 w 4038617"/>
                <a:gd name="connsiteY177" fmla="*/ 1126184 h 12560967"/>
                <a:gd name="connsiteX178" fmla="*/ 1341355 w 4038617"/>
                <a:gd name="connsiteY178" fmla="*/ 1032731 h 12560967"/>
                <a:gd name="connsiteX179" fmla="*/ 1348623 w 4038617"/>
                <a:gd name="connsiteY179" fmla="*/ 1082572 h 12560967"/>
                <a:gd name="connsiteX180" fmla="*/ 1343432 w 4038617"/>
                <a:gd name="connsiteY180" fmla="*/ 1020270 h 12560967"/>
                <a:gd name="connsiteX181" fmla="*/ 1349662 w 4038617"/>
                <a:gd name="connsiteY181" fmla="*/ 1056613 h 12560967"/>
                <a:gd name="connsiteX182" fmla="*/ 1353815 w 4038617"/>
                <a:gd name="connsiteY182" fmla="*/ 1079457 h 12560967"/>
                <a:gd name="connsiteX183" fmla="*/ 1356930 w 4038617"/>
                <a:gd name="connsiteY183" fmla="*/ 1156296 h 12560967"/>
                <a:gd name="connsiteX184" fmla="*/ 1357969 w 4038617"/>
                <a:gd name="connsiteY184" fmla="*/ 1108531 h 12560967"/>
                <a:gd name="connsiteX185" fmla="*/ 1376659 w 4038617"/>
                <a:gd name="connsiteY185" fmla="*/ 1232097 h 12560967"/>
                <a:gd name="connsiteX186" fmla="*/ 1364199 w 4038617"/>
                <a:gd name="connsiteY186" fmla="*/ 1139683 h 12560967"/>
                <a:gd name="connsiteX187" fmla="*/ 1374583 w 4038617"/>
                <a:gd name="connsiteY187" fmla="*/ 1201985 h 12560967"/>
                <a:gd name="connsiteX188" fmla="*/ 1395350 w 4038617"/>
                <a:gd name="connsiteY188" fmla="*/ 1265325 h 12560967"/>
                <a:gd name="connsiteX189" fmla="*/ 1390158 w 4038617"/>
                <a:gd name="connsiteY189" fmla="*/ 1204061 h 12560967"/>
                <a:gd name="connsiteX190" fmla="*/ 1400542 w 4038617"/>
                <a:gd name="connsiteY190" fmla="*/ 1270517 h 12560967"/>
                <a:gd name="connsiteX191" fmla="*/ 1395350 w 4038617"/>
                <a:gd name="connsiteY191" fmla="*/ 1216522 h 12560967"/>
                <a:gd name="connsiteX192" fmla="*/ 1410926 w 4038617"/>
                <a:gd name="connsiteY192" fmla="*/ 1292323 h 12560967"/>
                <a:gd name="connsiteX193" fmla="*/ 1402619 w 4038617"/>
                <a:gd name="connsiteY193" fmla="*/ 1199908 h 12560967"/>
                <a:gd name="connsiteX194" fmla="*/ 1406772 w 4038617"/>
                <a:gd name="connsiteY194" fmla="*/ 1231059 h 12560967"/>
                <a:gd name="connsiteX195" fmla="*/ 1463882 w 4038617"/>
                <a:gd name="connsiteY195" fmla="*/ 1358778 h 12560967"/>
                <a:gd name="connsiteX196" fmla="*/ 1504379 w 4038617"/>
                <a:gd name="connsiteY196" fmla="*/ 1368123 h 12560967"/>
                <a:gd name="connsiteX197" fmla="*/ 1514762 w 4038617"/>
                <a:gd name="connsiteY197" fmla="*/ 1425234 h 12560967"/>
                <a:gd name="connsiteX198" fmla="*/ 1509571 w 4038617"/>
                <a:gd name="connsiteY198" fmla="*/ 1367085 h 12560967"/>
                <a:gd name="connsiteX199" fmla="*/ 1515801 w 4038617"/>
                <a:gd name="connsiteY199" fmla="*/ 1365008 h 12560967"/>
                <a:gd name="connsiteX200" fmla="*/ 1526184 w 4038617"/>
                <a:gd name="connsiteY200" fmla="*/ 1475075 h 12560967"/>
                <a:gd name="connsiteX201" fmla="*/ 1532415 w 4038617"/>
                <a:gd name="connsiteY201" fmla="*/ 1396159 h 12560967"/>
                <a:gd name="connsiteX202" fmla="*/ 1535530 w 4038617"/>
                <a:gd name="connsiteY202" fmla="*/ 1485459 h 12560967"/>
                <a:gd name="connsiteX203" fmla="*/ 1535530 w 4038617"/>
                <a:gd name="connsiteY203" fmla="*/ 1389929 h 12560967"/>
                <a:gd name="connsiteX204" fmla="*/ 1542798 w 4038617"/>
                <a:gd name="connsiteY204" fmla="*/ 1413812 h 12560967"/>
                <a:gd name="connsiteX205" fmla="*/ 1553182 w 4038617"/>
                <a:gd name="connsiteY205" fmla="*/ 1475075 h 12560967"/>
                <a:gd name="connsiteX206" fmla="*/ 1550067 w 4038617"/>
                <a:gd name="connsiteY206" fmla="*/ 1435617 h 12560967"/>
                <a:gd name="connsiteX207" fmla="*/ 1589525 w 4038617"/>
                <a:gd name="connsiteY207" fmla="*/ 1588257 h 12560967"/>
                <a:gd name="connsiteX208" fmla="*/ 1580179 w 4038617"/>
                <a:gd name="connsiteY208" fmla="*/ 1791778 h 12560967"/>
                <a:gd name="connsiteX209" fmla="*/ 1453499 w 4038617"/>
                <a:gd name="connsiteY209" fmla="*/ 1924689 h 12560967"/>
                <a:gd name="connsiteX210" fmla="*/ 1077609 w 4038617"/>
                <a:gd name="connsiteY210" fmla="*/ 2088751 h 12560967"/>
                <a:gd name="connsiteX211" fmla="*/ 650840 w 4038617"/>
                <a:gd name="connsiteY211" fmla="*/ 2225815 h 12560967"/>
                <a:gd name="connsiteX212" fmla="*/ 431745 w 4038617"/>
                <a:gd name="connsiteY212" fmla="*/ 2344189 h 12560967"/>
                <a:gd name="connsiteX213" fmla="*/ 372558 w 4038617"/>
                <a:gd name="connsiteY213" fmla="*/ 2569515 h 12560967"/>
                <a:gd name="connsiteX214" fmla="*/ 336215 w 4038617"/>
                <a:gd name="connsiteY214" fmla="*/ 2744999 h 12560967"/>
                <a:gd name="connsiteX215" fmla="*/ 267682 w 4038617"/>
                <a:gd name="connsiteY215" fmla="*/ 3003553 h 12560967"/>
                <a:gd name="connsiteX216" fmla="*/ 251069 w 4038617"/>
                <a:gd name="connsiteY216" fmla="*/ 3171769 h 12560967"/>
                <a:gd name="connsiteX217" fmla="*/ 206419 w 4038617"/>
                <a:gd name="connsiteY217" fmla="*/ 3370097 h 12560967"/>
                <a:gd name="connsiteX218" fmla="*/ 160731 w 4038617"/>
                <a:gd name="connsiteY218" fmla="*/ 3660840 h 12560967"/>
                <a:gd name="connsiteX219" fmla="*/ 62086 w 4038617"/>
                <a:gd name="connsiteY219" fmla="*/ 4081379 h 12560967"/>
                <a:gd name="connsiteX220" fmla="*/ 822 w 4038617"/>
                <a:gd name="connsiteY220" fmla="*/ 4527877 h 12560967"/>
                <a:gd name="connsiteX221" fmla="*/ 3295563 w 4038617"/>
                <a:gd name="connsiteY221" fmla="*/ 4493611 h 12560967"/>
                <a:gd name="connsiteX222" fmla="*/ 3346444 w 4038617"/>
                <a:gd name="connsiteY222" fmla="*/ 4139528 h 12560967"/>
                <a:gd name="connsiteX223" fmla="*/ 3395247 w 4038617"/>
                <a:gd name="connsiteY223" fmla="*/ 4549683 h 12560967"/>
                <a:gd name="connsiteX224" fmla="*/ 3320484 w 4038617"/>
                <a:gd name="connsiteY224" fmla="*/ 4876769 h 12560967"/>
                <a:gd name="connsiteX225" fmla="*/ 3295563 w 4038617"/>
                <a:gd name="connsiteY225" fmla="*/ 4493611 h 12560967"/>
                <a:gd name="connsiteX226" fmla="*/ 658109 w 4038617"/>
                <a:gd name="connsiteY226" fmla="*/ 4969183 h 12560967"/>
                <a:gd name="connsiteX227" fmla="*/ 596845 w 4038617"/>
                <a:gd name="connsiteY227" fmla="*/ 4846656 h 12560967"/>
                <a:gd name="connsiteX228" fmla="*/ 705874 w 4038617"/>
                <a:gd name="connsiteY228" fmla="*/ 4770855 h 12560967"/>
                <a:gd name="connsiteX229" fmla="*/ 800365 w 4038617"/>
                <a:gd name="connsiteY229" fmla="*/ 4599525 h 12560967"/>
                <a:gd name="connsiteX230" fmla="*/ 810749 w 4038617"/>
                <a:gd name="connsiteY230" fmla="*/ 4464537 h 12560967"/>
                <a:gd name="connsiteX231" fmla="*/ 886550 w 4038617"/>
                <a:gd name="connsiteY231" fmla="*/ 4869500 h 12560967"/>
                <a:gd name="connsiteX232" fmla="*/ 828401 w 4038617"/>
                <a:gd name="connsiteY232" fmla="*/ 5078212 h 12560967"/>
                <a:gd name="connsiteX233" fmla="*/ 739101 w 4038617"/>
                <a:gd name="connsiteY233" fmla="*/ 5284847 h 12560967"/>
                <a:gd name="connsiteX234" fmla="*/ 708989 w 4038617"/>
                <a:gd name="connsiteY234" fmla="*/ 5149860 h 12560967"/>
                <a:gd name="connsiteX235" fmla="*/ 663301 w 4038617"/>
                <a:gd name="connsiteY235" fmla="*/ 5068867 h 12560967"/>
                <a:gd name="connsiteX236" fmla="*/ 658109 w 4038617"/>
                <a:gd name="connsiteY236" fmla="*/ 4969183 h 125609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4038617" h="12560967">
                  <a:moveTo>
                    <a:pt x="2899" y="4525801"/>
                  </a:moveTo>
                  <a:cubicBezTo>
                    <a:pt x="12244" y="4702323"/>
                    <a:pt x="38203" y="4907920"/>
                    <a:pt x="77661" y="5078212"/>
                  </a:cubicBezTo>
                  <a:cubicBezTo>
                    <a:pt x="110889" y="5215277"/>
                    <a:pt x="120234" y="5381416"/>
                    <a:pt x="155539" y="5525749"/>
                  </a:cubicBezTo>
                  <a:cubicBezTo>
                    <a:pt x="178383" y="5622317"/>
                    <a:pt x="185651" y="5717847"/>
                    <a:pt x="255222" y="5869449"/>
                  </a:cubicBezTo>
                  <a:cubicBezTo>
                    <a:pt x="295718" y="5959787"/>
                    <a:pt x="317524" y="6083353"/>
                    <a:pt x="343483" y="6174729"/>
                  </a:cubicBezTo>
                  <a:cubicBezTo>
                    <a:pt x="351790" y="6206918"/>
                    <a:pt x="366327" y="6239108"/>
                    <a:pt x="377749" y="6270259"/>
                  </a:cubicBezTo>
                  <a:cubicBezTo>
                    <a:pt x="388133" y="6298295"/>
                    <a:pt x="423438" y="6388633"/>
                    <a:pt x="439013" y="6415630"/>
                  </a:cubicBezTo>
                  <a:cubicBezTo>
                    <a:pt x="456665" y="6384479"/>
                    <a:pt x="448358" y="6283757"/>
                    <a:pt x="450435" y="6247415"/>
                  </a:cubicBezTo>
                  <a:cubicBezTo>
                    <a:pt x="496123" y="6327369"/>
                    <a:pt x="589576" y="6433282"/>
                    <a:pt x="711066" y="6454050"/>
                  </a:cubicBezTo>
                  <a:cubicBezTo>
                    <a:pt x="672646" y="6586961"/>
                    <a:pt x="650840" y="6719872"/>
                    <a:pt x="650840" y="6909893"/>
                  </a:cubicBezTo>
                  <a:cubicBezTo>
                    <a:pt x="650840" y="6964927"/>
                    <a:pt x="642533" y="7028267"/>
                    <a:pt x="656032" y="7080186"/>
                  </a:cubicBezTo>
                  <a:cubicBezTo>
                    <a:pt x="670569" y="7134180"/>
                    <a:pt x="681991" y="7213097"/>
                    <a:pt x="694452" y="7271245"/>
                  </a:cubicBezTo>
                  <a:cubicBezTo>
                    <a:pt x="718334" y="7393772"/>
                    <a:pt x="671608" y="7530837"/>
                    <a:pt x="687183" y="7626367"/>
                  </a:cubicBezTo>
                  <a:cubicBezTo>
                    <a:pt x="702759" y="7721897"/>
                    <a:pt x="710027" y="7794582"/>
                    <a:pt x="728718" y="7965913"/>
                  </a:cubicBezTo>
                  <a:cubicBezTo>
                    <a:pt x="748447" y="8138283"/>
                    <a:pt x="743255" y="8205776"/>
                    <a:pt x="751562" y="8248350"/>
                  </a:cubicBezTo>
                  <a:cubicBezTo>
                    <a:pt x="766099" y="8325189"/>
                    <a:pt x="772329" y="8413449"/>
                    <a:pt x="781675" y="8473675"/>
                  </a:cubicBezTo>
                  <a:cubicBezTo>
                    <a:pt x="801404" y="8599317"/>
                    <a:pt x="771291" y="8628392"/>
                    <a:pt x="778559" y="8766495"/>
                  </a:cubicBezTo>
                  <a:cubicBezTo>
                    <a:pt x="784790" y="8872409"/>
                    <a:pt x="773368" y="8930557"/>
                    <a:pt x="752600" y="9034394"/>
                  </a:cubicBezTo>
                  <a:cubicBezTo>
                    <a:pt x="730795" y="9136154"/>
                    <a:pt x="717296" y="9268027"/>
                    <a:pt x="697567" y="9369787"/>
                  </a:cubicBezTo>
                  <a:cubicBezTo>
                    <a:pt x="676799" y="9477777"/>
                    <a:pt x="667454" y="9574345"/>
                    <a:pt x="659147" y="9684412"/>
                  </a:cubicBezTo>
                  <a:cubicBezTo>
                    <a:pt x="649802" y="9793441"/>
                    <a:pt x="599960" y="9832899"/>
                    <a:pt x="605152" y="9940889"/>
                  </a:cubicBezTo>
                  <a:cubicBezTo>
                    <a:pt x="608267" y="10004229"/>
                    <a:pt x="599960" y="10135064"/>
                    <a:pt x="586461" y="10220210"/>
                  </a:cubicBezTo>
                  <a:cubicBezTo>
                    <a:pt x="576078" y="10288742"/>
                    <a:pt x="547003" y="10397771"/>
                    <a:pt x="529351" y="10465265"/>
                  </a:cubicBezTo>
                  <a:cubicBezTo>
                    <a:pt x="475356" y="10671900"/>
                    <a:pt x="486778" y="10818310"/>
                    <a:pt x="453550" y="10984449"/>
                  </a:cubicBezTo>
                  <a:cubicBezTo>
                    <a:pt x="441090" y="11047789"/>
                    <a:pt x="435898" y="11140204"/>
                    <a:pt x="419284" y="11201468"/>
                  </a:cubicBezTo>
                  <a:cubicBezTo>
                    <a:pt x="401632" y="11265846"/>
                    <a:pt x="359059" y="11368645"/>
                    <a:pt x="369442" y="11449638"/>
                  </a:cubicBezTo>
                  <a:cubicBezTo>
                    <a:pt x="379826" y="11530630"/>
                    <a:pt x="420322" y="11555551"/>
                    <a:pt x="437975" y="11629275"/>
                  </a:cubicBezTo>
                  <a:cubicBezTo>
                    <a:pt x="451474" y="11683271"/>
                    <a:pt x="373596" y="11774647"/>
                    <a:pt x="449397" y="11823450"/>
                  </a:cubicBezTo>
                  <a:cubicBezTo>
                    <a:pt x="415131" y="11861870"/>
                    <a:pt x="386056" y="11906520"/>
                    <a:pt x="376711" y="11976090"/>
                  </a:cubicBezTo>
                  <a:cubicBezTo>
                    <a:pt x="369442" y="12031124"/>
                    <a:pt x="354905" y="12039431"/>
                    <a:pt x="320639" y="12080965"/>
                  </a:cubicBezTo>
                  <a:cubicBezTo>
                    <a:pt x="280143" y="12132883"/>
                    <a:pt x="242762" y="12130807"/>
                    <a:pt x="199150" y="12239836"/>
                  </a:cubicBezTo>
                  <a:cubicBezTo>
                    <a:pt x="177344" y="12295908"/>
                    <a:pt x="181498" y="12353018"/>
                    <a:pt x="184613" y="12414282"/>
                  </a:cubicBezTo>
                  <a:cubicBezTo>
                    <a:pt x="187728" y="12499428"/>
                    <a:pt x="204342" y="12509811"/>
                    <a:pt x="299872" y="12540962"/>
                  </a:cubicBezTo>
                  <a:cubicBezTo>
                    <a:pt x="363212" y="12561730"/>
                    <a:pt x="487816" y="12562768"/>
                    <a:pt x="553234" y="12559653"/>
                  </a:cubicBezTo>
                  <a:cubicBezTo>
                    <a:pt x="665377" y="12554461"/>
                    <a:pt x="773368" y="12545116"/>
                    <a:pt x="888626" y="12510850"/>
                  </a:cubicBezTo>
                  <a:cubicBezTo>
                    <a:pt x="969619" y="12488006"/>
                    <a:pt x="1045420" y="12465162"/>
                    <a:pt x="1094223" y="12421550"/>
                  </a:cubicBezTo>
                  <a:cubicBezTo>
                    <a:pt x="1143027" y="12378977"/>
                    <a:pt x="1134720" y="12329136"/>
                    <a:pt x="1131605" y="12280332"/>
                  </a:cubicBezTo>
                  <a:cubicBezTo>
                    <a:pt x="1127451" y="12230490"/>
                    <a:pt x="1102530" y="12006203"/>
                    <a:pt x="1102530" y="12006203"/>
                  </a:cubicBezTo>
                  <a:cubicBezTo>
                    <a:pt x="1176254" y="11982320"/>
                    <a:pt x="1261401" y="11877445"/>
                    <a:pt x="1262439" y="11836949"/>
                  </a:cubicBezTo>
                  <a:cubicBezTo>
                    <a:pt x="1262439" y="11796452"/>
                    <a:pt x="1261401" y="11763225"/>
                    <a:pt x="1240633" y="11723767"/>
                  </a:cubicBezTo>
                  <a:cubicBezTo>
                    <a:pt x="1217789" y="11682232"/>
                    <a:pt x="1164832" y="11664580"/>
                    <a:pt x="1186638" y="11601239"/>
                  </a:cubicBezTo>
                  <a:cubicBezTo>
                    <a:pt x="1208444" y="11537899"/>
                    <a:pt x="1288398" y="11512978"/>
                    <a:pt x="1310204" y="11441331"/>
                  </a:cubicBezTo>
                  <a:cubicBezTo>
                    <a:pt x="1338240" y="11345801"/>
                    <a:pt x="1262439" y="11283499"/>
                    <a:pt x="1256209" y="11189007"/>
                  </a:cubicBezTo>
                  <a:cubicBezTo>
                    <a:pt x="1251017" y="11099708"/>
                    <a:pt x="1264516" y="11015600"/>
                    <a:pt x="1281130" y="10930454"/>
                  </a:cubicBezTo>
                  <a:cubicBezTo>
                    <a:pt x="1313319" y="10758084"/>
                    <a:pt x="1340317" y="10706166"/>
                    <a:pt x="1340317" y="10532759"/>
                  </a:cubicBezTo>
                  <a:cubicBezTo>
                    <a:pt x="1340317" y="10439306"/>
                    <a:pt x="1370429" y="10357274"/>
                    <a:pt x="1386005" y="10234747"/>
                  </a:cubicBezTo>
                  <a:cubicBezTo>
                    <a:pt x="1395350" y="10164138"/>
                    <a:pt x="1394312" y="10086260"/>
                    <a:pt x="1397427" y="9975155"/>
                  </a:cubicBezTo>
                  <a:cubicBezTo>
                    <a:pt x="1398465" y="9945042"/>
                    <a:pt x="1407810" y="9837053"/>
                    <a:pt x="1413002" y="9806940"/>
                  </a:cubicBezTo>
                  <a:cubicBezTo>
                    <a:pt x="1423386" y="9748791"/>
                    <a:pt x="1448307" y="9684412"/>
                    <a:pt x="1451422" y="9631455"/>
                  </a:cubicBezTo>
                  <a:cubicBezTo>
                    <a:pt x="1454537" y="9567076"/>
                    <a:pt x="1429616" y="9512043"/>
                    <a:pt x="1432731" y="9447665"/>
                  </a:cubicBezTo>
                  <a:cubicBezTo>
                    <a:pt x="1434808" y="9384324"/>
                    <a:pt x="1466997" y="9317869"/>
                    <a:pt x="1471151" y="9249336"/>
                  </a:cubicBezTo>
                  <a:cubicBezTo>
                    <a:pt x="1475304" y="9170420"/>
                    <a:pt x="1511647" y="9110195"/>
                    <a:pt x="1524108" y="9036470"/>
                  </a:cubicBezTo>
                  <a:cubicBezTo>
                    <a:pt x="1537606" y="8957555"/>
                    <a:pt x="1558374" y="8839181"/>
                    <a:pt x="1578103" y="8761303"/>
                  </a:cubicBezTo>
                  <a:cubicBezTo>
                    <a:pt x="1608215" y="8638776"/>
                    <a:pt x="1651827" y="8581665"/>
                    <a:pt x="1668441" y="8456023"/>
                  </a:cubicBezTo>
                  <a:cubicBezTo>
                    <a:pt x="1682978" y="8351148"/>
                    <a:pt x="1686093" y="8302344"/>
                    <a:pt x="1692323" y="8196431"/>
                  </a:cubicBezTo>
                  <a:cubicBezTo>
                    <a:pt x="1697515" y="8104016"/>
                    <a:pt x="1763971" y="8042752"/>
                    <a:pt x="1776431" y="7951376"/>
                  </a:cubicBezTo>
                  <a:cubicBezTo>
                    <a:pt x="1786815" y="7875575"/>
                    <a:pt x="1786815" y="7765508"/>
                    <a:pt x="1806544" y="7691784"/>
                  </a:cubicBezTo>
                  <a:cubicBezTo>
                    <a:pt x="1829388" y="7614945"/>
                    <a:pt x="1921803" y="7477881"/>
                    <a:pt x="1943608" y="7401041"/>
                  </a:cubicBezTo>
                  <a:cubicBezTo>
                    <a:pt x="1965414" y="7324202"/>
                    <a:pt x="1973721" y="7211020"/>
                    <a:pt x="2004872" y="7125874"/>
                  </a:cubicBezTo>
                  <a:cubicBezTo>
                    <a:pt x="2043292" y="7218289"/>
                    <a:pt x="2075481" y="7507994"/>
                    <a:pt x="2111824" y="7625329"/>
                  </a:cubicBezTo>
                  <a:cubicBezTo>
                    <a:pt x="2147128" y="7742664"/>
                    <a:pt x="2223968" y="7969028"/>
                    <a:pt x="2259272" y="8053137"/>
                  </a:cubicBezTo>
                  <a:cubicBezTo>
                    <a:pt x="2311191" y="8175664"/>
                    <a:pt x="2330920" y="8302344"/>
                    <a:pt x="2370377" y="8430064"/>
                  </a:cubicBezTo>
                  <a:cubicBezTo>
                    <a:pt x="2434756" y="8633584"/>
                    <a:pt x="2465907" y="8818413"/>
                    <a:pt x="2518864" y="9020895"/>
                  </a:cubicBezTo>
                  <a:cubicBezTo>
                    <a:pt x="2541708" y="9105003"/>
                    <a:pt x="2545862" y="9262834"/>
                    <a:pt x="2580128" y="9341751"/>
                  </a:cubicBezTo>
                  <a:cubicBezTo>
                    <a:pt x="2619586" y="9430012"/>
                    <a:pt x="2658005" y="9526580"/>
                    <a:pt x="2661121" y="9622110"/>
                  </a:cubicBezTo>
                  <a:cubicBezTo>
                    <a:pt x="2669428" y="9789287"/>
                    <a:pt x="2708885" y="9881702"/>
                    <a:pt x="2714077" y="10051995"/>
                  </a:cubicBezTo>
                  <a:cubicBezTo>
                    <a:pt x="2720308" y="10216056"/>
                    <a:pt x="2728615" y="10345852"/>
                    <a:pt x="2752497" y="10507838"/>
                  </a:cubicBezTo>
                  <a:cubicBezTo>
                    <a:pt x="2763919" y="10586754"/>
                    <a:pt x="2823106" y="10650094"/>
                    <a:pt x="2807530" y="10754969"/>
                  </a:cubicBezTo>
                  <a:cubicBezTo>
                    <a:pt x="2797147" y="10824540"/>
                    <a:pt x="2828298" y="10887880"/>
                    <a:pt x="2828298" y="10960567"/>
                  </a:cubicBezTo>
                  <a:cubicBezTo>
                    <a:pt x="2828298" y="11027022"/>
                    <a:pt x="2818953" y="11101785"/>
                    <a:pt x="2828298" y="11167202"/>
                  </a:cubicBezTo>
                  <a:cubicBezTo>
                    <a:pt x="2837643" y="11231581"/>
                    <a:pt x="2894753" y="11317765"/>
                    <a:pt x="2889561" y="11388374"/>
                  </a:cubicBezTo>
                  <a:cubicBezTo>
                    <a:pt x="2880216" y="11518170"/>
                    <a:pt x="2757689" y="11561781"/>
                    <a:pt x="2828298" y="11690539"/>
                  </a:cubicBezTo>
                  <a:cubicBezTo>
                    <a:pt x="2858411" y="11747649"/>
                    <a:pt x="2859449" y="11786069"/>
                    <a:pt x="2909291" y="11802683"/>
                  </a:cubicBezTo>
                  <a:cubicBezTo>
                    <a:pt x="2949787" y="11815143"/>
                    <a:pt x="2969516" y="11809952"/>
                    <a:pt x="2986130" y="11835911"/>
                  </a:cubicBezTo>
                  <a:cubicBezTo>
                    <a:pt x="3016242" y="11883676"/>
                    <a:pt x="3033895" y="11966745"/>
                    <a:pt x="3044278" y="11998935"/>
                  </a:cubicBezTo>
                  <a:cubicBezTo>
                    <a:pt x="2986130" y="12113155"/>
                    <a:pt x="2983015" y="12356133"/>
                    <a:pt x="3013127" y="12373785"/>
                  </a:cubicBezTo>
                  <a:cubicBezTo>
                    <a:pt x="3101389" y="12428819"/>
                    <a:pt x="3156422" y="12397667"/>
                    <a:pt x="3236376" y="12399745"/>
                  </a:cubicBezTo>
                  <a:cubicBezTo>
                    <a:pt x="3258182" y="12463084"/>
                    <a:pt x="3302832" y="12503581"/>
                    <a:pt x="3463779" y="12533693"/>
                  </a:cubicBezTo>
                  <a:cubicBezTo>
                    <a:pt x="3548925" y="12550308"/>
                    <a:pt x="3724409" y="12544078"/>
                    <a:pt x="3843822" y="12533693"/>
                  </a:cubicBezTo>
                  <a:cubicBezTo>
                    <a:pt x="3927929" y="12526425"/>
                    <a:pt x="3999577" y="12490082"/>
                    <a:pt x="4019306" y="12444394"/>
                  </a:cubicBezTo>
                  <a:cubicBezTo>
                    <a:pt x="4037997" y="12398706"/>
                    <a:pt x="4049419" y="12289677"/>
                    <a:pt x="4023459" y="12224260"/>
                  </a:cubicBezTo>
                  <a:cubicBezTo>
                    <a:pt x="3993347" y="12146383"/>
                    <a:pt x="3888471" y="12112116"/>
                    <a:pt x="3843822" y="12051891"/>
                  </a:cubicBezTo>
                  <a:cubicBezTo>
                    <a:pt x="3820978" y="12019702"/>
                    <a:pt x="3805402" y="11960515"/>
                    <a:pt x="3782558" y="11926248"/>
                  </a:cubicBezTo>
                  <a:cubicBezTo>
                    <a:pt x="3760752" y="11893021"/>
                    <a:pt x="3736870" y="11882637"/>
                    <a:pt x="3725448" y="11849409"/>
                  </a:cubicBezTo>
                  <a:cubicBezTo>
                    <a:pt x="3717141" y="11822412"/>
                    <a:pt x="3656915" y="11799567"/>
                    <a:pt x="3628879" y="11762186"/>
                  </a:cubicBezTo>
                  <a:cubicBezTo>
                    <a:pt x="3635110" y="11752841"/>
                    <a:pt x="3646532" y="11745573"/>
                    <a:pt x="3664184" y="11742458"/>
                  </a:cubicBezTo>
                  <a:cubicBezTo>
                    <a:pt x="3661069" y="11687424"/>
                    <a:pt x="3622649" y="11626160"/>
                    <a:pt x="3584230" y="11581510"/>
                  </a:cubicBezTo>
                  <a:cubicBezTo>
                    <a:pt x="3638225" y="11585664"/>
                    <a:pt x="3662107" y="11537899"/>
                    <a:pt x="3661069" y="11440292"/>
                  </a:cubicBezTo>
                  <a:cubicBezTo>
                    <a:pt x="3661069" y="11349955"/>
                    <a:pt x="3661069" y="11241964"/>
                    <a:pt x="3638225" y="11160972"/>
                  </a:cubicBezTo>
                  <a:cubicBezTo>
                    <a:pt x="3618496" y="11090363"/>
                    <a:pt x="3624726" y="11010408"/>
                    <a:pt x="3596690" y="10939799"/>
                  </a:cubicBezTo>
                  <a:cubicBezTo>
                    <a:pt x="3569692" y="10872305"/>
                    <a:pt x="3551002" y="10781967"/>
                    <a:pt x="3542695" y="10710320"/>
                  </a:cubicBezTo>
                  <a:cubicBezTo>
                    <a:pt x="3528158" y="10569101"/>
                    <a:pt x="3516736" y="10467342"/>
                    <a:pt x="3516736" y="10325085"/>
                  </a:cubicBezTo>
                  <a:lnTo>
                    <a:pt x="3516736" y="9904546"/>
                  </a:lnTo>
                  <a:cubicBezTo>
                    <a:pt x="3516736" y="9760213"/>
                    <a:pt x="3485585" y="9587844"/>
                    <a:pt x="3447165" y="9553578"/>
                  </a:cubicBezTo>
                  <a:cubicBezTo>
                    <a:pt x="3408745" y="9519311"/>
                    <a:pt x="3405630" y="9450780"/>
                    <a:pt x="3378633" y="9346943"/>
                  </a:cubicBezTo>
                  <a:cubicBezTo>
                    <a:pt x="3351635" y="9244144"/>
                    <a:pt x="3332945" y="9100849"/>
                    <a:pt x="3316331" y="9002205"/>
                  </a:cubicBezTo>
                  <a:cubicBezTo>
                    <a:pt x="3297640" y="8878639"/>
                    <a:pt x="3298678" y="8785185"/>
                    <a:pt x="3292448" y="8660582"/>
                  </a:cubicBezTo>
                  <a:cubicBezTo>
                    <a:pt x="3285180" y="8499634"/>
                    <a:pt x="3243645" y="8361531"/>
                    <a:pt x="3224954" y="8216160"/>
                  </a:cubicBezTo>
                  <a:cubicBezTo>
                    <a:pt x="3240530" y="8147628"/>
                    <a:pt x="3250914" y="8102978"/>
                    <a:pt x="3270642" y="8025100"/>
                  </a:cubicBezTo>
                  <a:cubicBezTo>
                    <a:pt x="3293487" y="7932686"/>
                    <a:pt x="3313216" y="7866230"/>
                    <a:pt x="3313216" y="7803928"/>
                  </a:cubicBezTo>
                  <a:cubicBezTo>
                    <a:pt x="3313216" y="7632597"/>
                    <a:pt x="3316331" y="7577564"/>
                    <a:pt x="3324638" y="7406233"/>
                  </a:cubicBezTo>
                  <a:cubicBezTo>
                    <a:pt x="3328791" y="7319011"/>
                    <a:pt x="3316331" y="7203752"/>
                    <a:pt x="3300755" y="7115490"/>
                  </a:cubicBezTo>
                  <a:cubicBezTo>
                    <a:pt x="3291410" y="7061495"/>
                    <a:pt x="3354750" y="6967003"/>
                    <a:pt x="3316331" y="6837207"/>
                  </a:cubicBezTo>
                  <a:cubicBezTo>
                    <a:pt x="3358904" y="6837207"/>
                    <a:pt x="3446127" y="6837207"/>
                    <a:pt x="3491815" y="6814364"/>
                  </a:cubicBezTo>
                  <a:cubicBezTo>
                    <a:pt x="3499083" y="6726102"/>
                    <a:pt x="3426398" y="6447820"/>
                    <a:pt x="3400439" y="6356443"/>
                  </a:cubicBezTo>
                  <a:cubicBezTo>
                    <a:pt x="3457549" y="6283757"/>
                    <a:pt x="3465856" y="6272336"/>
                    <a:pt x="3495968" y="6212110"/>
                  </a:cubicBezTo>
                  <a:cubicBezTo>
                    <a:pt x="3527119" y="6148769"/>
                    <a:pt x="3549964" y="6139424"/>
                    <a:pt x="3582153" y="6101005"/>
                  </a:cubicBezTo>
                  <a:cubicBezTo>
                    <a:pt x="3625764" y="6050124"/>
                    <a:pt x="3646532" y="6005475"/>
                    <a:pt x="3671453" y="5952518"/>
                  </a:cubicBezTo>
                  <a:cubicBezTo>
                    <a:pt x="3693258" y="5907868"/>
                    <a:pt x="3677683" y="5850758"/>
                    <a:pt x="3687028" y="5765612"/>
                  </a:cubicBezTo>
                  <a:cubicBezTo>
                    <a:pt x="3696373" y="5680466"/>
                    <a:pt x="3709872" y="5608818"/>
                    <a:pt x="3709872" y="5544439"/>
                  </a:cubicBezTo>
                  <a:cubicBezTo>
                    <a:pt x="3755560" y="5475907"/>
                    <a:pt x="3777366" y="5456178"/>
                    <a:pt x="3820978" y="5391799"/>
                  </a:cubicBezTo>
                  <a:cubicBezTo>
                    <a:pt x="3897817" y="5275502"/>
                    <a:pt x="3913392" y="5173742"/>
                    <a:pt x="3950774" y="5040831"/>
                  </a:cubicBezTo>
                  <a:cubicBezTo>
                    <a:pt x="3966349" y="4985797"/>
                    <a:pt x="3976733" y="4881961"/>
                    <a:pt x="3965311" y="4824850"/>
                  </a:cubicBezTo>
                  <a:cubicBezTo>
                    <a:pt x="3951812" y="4756318"/>
                    <a:pt x="3935198" y="4702323"/>
                    <a:pt x="3927929" y="4627561"/>
                  </a:cubicBezTo>
                  <a:cubicBezTo>
                    <a:pt x="3914430" y="4496726"/>
                    <a:pt x="3957004" y="4407426"/>
                    <a:pt x="3950774" y="4276592"/>
                  </a:cubicBezTo>
                  <a:cubicBezTo>
                    <a:pt x="3944543" y="4142643"/>
                    <a:pt x="3913392" y="3943276"/>
                    <a:pt x="3893663" y="3810365"/>
                  </a:cubicBezTo>
                  <a:cubicBezTo>
                    <a:pt x="3880165" y="3715873"/>
                    <a:pt x="3890548" y="3616190"/>
                    <a:pt x="3882241" y="3451090"/>
                  </a:cubicBezTo>
                  <a:cubicBezTo>
                    <a:pt x="3873934" y="3287027"/>
                    <a:pt x="3828246" y="2874795"/>
                    <a:pt x="3813709" y="2767843"/>
                  </a:cubicBezTo>
                  <a:cubicBezTo>
                    <a:pt x="3799172" y="2660892"/>
                    <a:pt x="3782558" y="2559131"/>
                    <a:pt x="3745177" y="2481254"/>
                  </a:cubicBezTo>
                  <a:cubicBezTo>
                    <a:pt x="3712987" y="2414798"/>
                    <a:pt x="3638225" y="2405453"/>
                    <a:pt x="3572808" y="2374302"/>
                  </a:cubicBezTo>
                  <a:cubicBezTo>
                    <a:pt x="3453395" y="2317192"/>
                    <a:pt x="3345405" y="2269427"/>
                    <a:pt x="3224954" y="2207125"/>
                  </a:cubicBezTo>
                  <a:cubicBezTo>
                    <a:pt x="3122156" y="2154168"/>
                    <a:pt x="3011051" y="2117825"/>
                    <a:pt x="2878140" y="2045139"/>
                  </a:cubicBezTo>
                  <a:cubicBezTo>
                    <a:pt x="2837643" y="2022295"/>
                    <a:pt x="2673581" y="1951686"/>
                    <a:pt x="2608164" y="1905998"/>
                  </a:cubicBezTo>
                  <a:cubicBezTo>
                    <a:pt x="2545862" y="1862387"/>
                    <a:pt x="2474214" y="1781394"/>
                    <a:pt x="2448255" y="1789701"/>
                  </a:cubicBezTo>
                  <a:cubicBezTo>
                    <a:pt x="2450332" y="1688979"/>
                    <a:pt x="2459677" y="1513495"/>
                    <a:pt x="2463831" y="1485459"/>
                  </a:cubicBezTo>
                  <a:cubicBezTo>
                    <a:pt x="2463831" y="1485459"/>
                    <a:pt x="2467984" y="1471960"/>
                    <a:pt x="2474214" y="1449116"/>
                  </a:cubicBezTo>
                  <a:cubicBezTo>
                    <a:pt x="2474214" y="1461577"/>
                    <a:pt x="2475253" y="1471960"/>
                    <a:pt x="2478368" y="1481306"/>
                  </a:cubicBezTo>
                  <a:cubicBezTo>
                    <a:pt x="2475253" y="1447039"/>
                    <a:pt x="2480445" y="1432502"/>
                    <a:pt x="2481483" y="1413812"/>
                  </a:cubicBezTo>
                  <a:cubicBezTo>
                    <a:pt x="2484598" y="1402390"/>
                    <a:pt x="2486675" y="1388891"/>
                    <a:pt x="2489790" y="1375392"/>
                  </a:cubicBezTo>
                  <a:cubicBezTo>
                    <a:pt x="2487713" y="1402390"/>
                    <a:pt x="2487713" y="1427310"/>
                    <a:pt x="2493943" y="1444963"/>
                  </a:cubicBezTo>
                  <a:cubicBezTo>
                    <a:pt x="2489790" y="1396159"/>
                    <a:pt x="2496020" y="1375392"/>
                    <a:pt x="2500173" y="1351510"/>
                  </a:cubicBezTo>
                  <a:cubicBezTo>
                    <a:pt x="2501212" y="1379545"/>
                    <a:pt x="2506404" y="1406543"/>
                    <a:pt x="2518864" y="1451193"/>
                  </a:cubicBezTo>
                  <a:cubicBezTo>
                    <a:pt x="2505365" y="1385776"/>
                    <a:pt x="2510557" y="1329704"/>
                    <a:pt x="2521979" y="1293361"/>
                  </a:cubicBezTo>
                  <a:cubicBezTo>
                    <a:pt x="2516787" y="1316205"/>
                    <a:pt x="2517826" y="1341126"/>
                    <a:pt x="2521979" y="1392006"/>
                  </a:cubicBezTo>
                  <a:cubicBezTo>
                    <a:pt x="2521979" y="1342164"/>
                    <a:pt x="2521979" y="1318282"/>
                    <a:pt x="2526133" y="1296476"/>
                  </a:cubicBezTo>
                  <a:cubicBezTo>
                    <a:pt x="2526133" y="1308936"/>
                    <a:pt x="2526133" y="1325550"/>
                    <a:pt x="2529248" y="1338011"/>
                  </a:cubicBezTo>
                  <a:cubicBezTo>
                    <a:pt x="2528209" y="1317243"/>
                    <a:pt x="2530286" y="1290246"/>
                    <a:pt x="2531325" y="1291284"/>
                  </a:cubicBezTo>
                  <a:cubicBezTo>
                    <a:pt x="2531325" y="1304783"/>
                    <a:pt x="2531325" y="1316205"/>
                    <a:pt x="2534440" y="1327627"/>
                  </a:cubicBezTo>
                  <a:cubicBezTo>
                    <a:pt x="2534440" y="1311013"/>
                    <a:pt x="2534440" y="1304783"/>
                    <a:pt x="2536516" y="1295438"/>
                  </a:cubicBezTo>
                  <a:cubicBezTo>
                    <a:pt x="2555207" y="1302706"/>
                    <a:pt x="2566629" y="1285054"/>
                    <a:pt x="2580128" y="1266363"/>
                  </a:cubicBezTo>
                  <a:cubicBezTo>
                    <a:pt x="2601934" y="1236251"/>
                    <a:pt x="2618548" y="1113723"/>
                    <a:pt x="2620624" y="1058690"/>
                  </a:cubicBezTo>
                  <a:cubicBezTo>
                    <a:pt x="2620624" y="1052460"/>
                    <a:pt x="2620624" y="1044153"/>
                    <a:pt x="2620624" y="1035846"/>
                  </a:cubicBezTo>
                  <a:cubicBezTo>
                    <a:pt x="2624778" y="1064920"/>
                    <a:pt x="2622701" y="1096071"/>
                    <a:pt x="2614394" y="1162527"/>
                  </a:cubicBezTo>
                  <a:cubicBezTo>
                    <a:pt x="2623739" y="1109570"/>
                    <a:pt x="2627893" y="1081534"/>
                    <a:pt x="2626855" y="1056613"/>
                  </a:cubicBezTo>
                  <a:cubicBezTo>
                    <a:pt x="2628931" y="1090879"/>
                    <a:pt x="2625816" y="1138644"/>
                    <a:pt x="2623739" y="1156296"/>
                  </a:cubicBezTo>
                  <a:cubicBezTo>
                    <a:pt x="2642430" y="1089841"/>
                    <a:pt x="2647622" y="1033769"/>
                    <a:pt x="2646583" y="976659"/>
                  </a:cubicBezTo>
                  <a:cubicBezTo>
                    <a:pt x="2648660" y="998464"/>
                    <a:pt x="2646583" y="1026500"/>
                    <a:pt x="2646583" y="1070112"/>
                  </a:cubicBezTo>
                  <a:cubicBezTo>
                    <a:pt x="2650737" y="1025462"/>
                    <a:pt x="2653852" y="1001580"/>
                    <a:pt x="2652814" y="979774"/>
                  </a:cubicBezTo>
                  <a:cubicBezTo>
                    <a:pt x="2652814" y="936162"/>
                    <a:pt x="2650737" y="926817"/>
                    <a:pt x="2646583" y="886321"/>
                  </a:cubicBezTo>
                  <a:cubicBezTo>
                    <a:pt x="2642430" y="830249"/>
                    <a:pt x="2635161" y="811558"/>
                    <a:pt x="2622701" y="762755"/>
                  </a:cubicBezTo>
                  <a:cubicBezTo>
                    <a:pt x="2629969" y="780407"/>
                    <a:pt x="2638276" y="795983"/>
                    <a:pt x="2648660" y="809481"/>
                  </a:cubicBezTo>
                  <a:cubicBezTo>
                    <a:pt x="2641392" y="793906"/>
                    <a:pt x="2634123" y="777292"/>
                    <a:pt x="2626855" y="760678"/>
                  </a:cubicBezTo>
                  <a:cubicBezTo>
                    <a:pt x="2634123" y="775215"/>
                    <a:pt x="2643468" y="793906"/>
                    <a:pt x="2651775" y="798059"/>
                  </a:cubicBezTo>
                  <a:cubicBezTo>
                    <a:pt x="2610241" y="643343"/>
                    <a:pt x="2625816" y="532237"/>
                    <a:pt x="2574936" y="412825"/>
                  </a:cubicBezTo>
                  <a:cubicBezTo>
                    <a:pt x="2588435" y="437746"/>
                    <a:pt x="2600895" y="469935"/>
                    <a:pt x="2608164" y="512508"/>
                  </a:cubicBezTo>
                  <a:cubicBezTo>
                    <a:pt x="2601934" y="454360"/>
                    <a:pt x="2562476" y="356753"/>
                    <a:pt x="2529248" y="305873"/>
                  </a:cubicBezTo>
                  <a:cubicBezTo>
                    <a:pt x="2496020" y="256031"/>
                    <a:pt x="2439948" y="179192"/>
                    <a:pt x="2338188" y="105468"/>
                  </a:cubicBezTo>
                  <a:cubicBezTo>
                    <a:pt x="2274848" y="59780"/>
                    <a:pt x="2209431" y="37974"/>
                    <a:pt x="2155435" y="27590"/>
                  </a:cubicBezTo>
                  <a:cubicBezTo>
                    <a:pt x="2115977" y="20322"/>
                    <a:pt x="2079634" y="21360"/>
                    <a:pt x="2051599" y="24475"/>
                  </a:cubicBezTo>
                  <a:cubicBezTo>
                    <a:pt x="2084826" y="17207"/>
                    <a:pt x="2129476" y="16168"/>
                    <a:pt x="2189702" y="31744"/>
                  </a:cubicBezTo>
                  <a:cubicBezTo>
                    <a:pt x="2091057" y="-2522"/>
                    <a:pt x="2012141" y="23437"/>
                    <a:pt x="1984105" y="34859"/>
                  </a:cubicBezTo>
                  <a:cubicBezTo>
                    <a:pt x="1953992" y="18245"/>
                    <a:pt x="1881306" y="-12906"/>
                    <a:pt x="1787853" y="5785"/>
                  </a:cubicBezTo>
                  <a:cubicBezTo>
                    <a:pt x="1844963" y="593"/>
                    <a:pt x="1892728" y="8900"/>
                    <a:pt x="1928033" y="19283"/>
                  </a:cubicBezTo>
                  <a:cubicBezTo>
                    <a:pt x="1872999" y="4746"/>
                    <a:pt x="1826273" y="4746"/>
                    <a:pt x="1776431" y="13053"/>
                  </a:cubicBezTo>
                  <a:cubicBezTo>
                    <a:pt x="1719321" y="22399"/>
                    <a:pt x="1667402" y="30705"/>
                    <a:pt x="1610292" y="66010"/>
                  </a:cubicBezTo>
                  <a:cubicBezTo>
                    <a:pt x="1553182" y="101314"/>
                    <a:pt x="1514762" y="120005"/>
                    <a:pt x="1468036" y="184384"/>
                  </a:cubicBezTo>
                  <a:cubicBezTo>
                    <a:pt x="1499187" y="145964"/>
                    <a:pt x="1532415" y="118967"/>
                    <a:pt x="1561489" y="101314"/>
                  </a:cubicBezTo>
                  <a:cubicBezTo>
                    <a:pt x="1470113" y="167770"/>
                    <a:pt x="1404695" y="260185"/>
                    <a:pt x="1359007" y="347408"/>
                  </a:cubicBezTo>
                  <a:cubicBezTo>
                    <a:pt x="1320587" y="422170"/>
                    <a:pt x="1311242" y="486549"/>
                    <a:pt x="1299820" y="570657"/>
                  </a:cubicBezTo>
                  <a:cubicBezTo>
                    <a:pt x="1286321" y="664110"/>
                    <a:pt x="1297743" y="792868"/>
                    <a:pt x="1298782" y="842709"/>
                  </a:cubicBezTo>
                  <a:cubicBezTo>
                    <a:pt x="1298782" y="891512"/>
                    <a:pt x="1297743" y="957968"/>
                    <a:pt x="1308127" y="1016117"/>
                  </a:cubicBezTo>
                  <a:cubicBezTo>
                    <a:pt x="1305012" y="969390"/>
                    <a:pt x="1302935" y="940316"/>
                    <a:pt x="1305012" y="916433"/>
                  </a:cubicBezTo>
                  <a:cubicBezTo>
                    <a:pt x="1307089" y="949661"/>
                    <a:pt x="1310204" y="995349"/>
                    <a:pt x="1312281" y="1033769"/>
                  </a:cubicBezTo>
                  <a:cubicBezTo>
                    <a:pt x="1313319" y="1058690"/>
                    <a:pt x="1317472" y="1105416"/>
                    <a:pt x="1343432" y="1186409"/>
                  </a:cubicBezTo>
                  <a:cubicBezTo>
                    <a:pt x="1335125" y="1132414"/>
                    <a:pt x="1330971" y="1095033"/>
                    <a:pt x="1330971" y="1032731"/>
                  </a:cubicBezTo>
                  <a:cubicBezTo>
                    <a:pt x="1330971" y="1069073"/>
                    <a:pt x="1334086" y="1102301"/>
                    <a:pt x="1341355" y="1124107"/>
                  </a:cubicBezTo>
                  <a:cubicBezTo>
                    <a:pt x="1339278" y="1100225"/>
                    <a:pt x="1338240" y="1074265"/>
                    <a:pt x="1337201" y="1050383"/>
                  </a:cubicBezTo>
                  <a:cubicBezTo>
                    <a:pt x="1340317" y="1075304"/>
                    <a:pt x="1344470" y="1103340"/>
                    <a:pt x="1350700" y="1126184"/>
                  </a:cubicBezTo>
                  <a:cubicBezTo>
                    <a:pt x="1346547" y="1097109"/>
                    <a:pt x="1343432" y="1061805"/>
                    <a:pt x="1341355" y="1032731"/>
                  </a:cubicBezTo>
                  <a:cubicBezTo>
                    <a:pt x="1344470" y="1051421"/>
                    <a:pt x="1344470" y="1072189"/>
                    <a:pt x="1348623" y="1082572"/>
                  </a:cubicBezTo>
                  <a:cubicBezTo>
                    <a:pt x="1347585" y="1068035"/>
                    <a:pt x="1344470" y="1032731"/>
                    <a:pt x="1343432" y="1020270"/>
                  </a:cubicBezTo>
                  <a:cubicBezTo>
                    <a:pt x="1343432" y="1023385"/>
                    <a:pt x="1348623" y="1053498"/>
                    <a:pt x="1349662" y="1056613"/>
                  </a:cubicBezTo>
                  <a:cubicBezTo>
                    <a:pt x="1351739" y="1072189"/>
                    <a:pt x="1351739" y="1063882"/>
                    <a:pt x="1353815" y="1079457"/>
                  </a:cubicBezTo>
                  <a:cubicBezTo>
                    <a:pt x="1354854" y="1098148"/>
                    <a:pt x="1356930" y="1126184"/>
                    <a:pt x="1356930" y="1156296"/>
                  </a:cubicBezTo>
                  <a:cubicBezTo>
                    <a:pt x="1356930" y="1137606"/>
                    <a:pt x="1357969" y="1122030"/>
                    <a:pt x="1357969" y="1108531"/>
                  </a:cubicBezTo>
                  <a:cubicBezTo>
                    <a:pt x="1359007" y="1147989"/>
                    <a:pt x="1361084" y="1172910"/>
                    <a:pt x="1376659" y="1232097"/>
                  </a:cubicBezTo>
                  <a:cubicBezTo>
                    <a:pt x="1368352" y="1186409"/>
                    <a:pt x="1364199" y="1162527"/>
                    <a:pt x="1364199" y="1139683"/>
                  </a:cubicBezTo>
                  <a:cubicBezTo>
                    <a:pt x="1368352" y="1164603"/>
                    <a:pt x="1370429" y="1183294"/>
                    <a:pt x="1374583" y="1201985"/>
                  </a:cubicBezTo>
                  <a:cubicBezTo>
                    <a:pt x="1378736" y="1222752"/>
                    <a:pt x="1384966" y="1244558"/>
                    <a:pt x="1395350" y="1265325"/>
                  </a:cubicBezTo>
                  <a:cubicBezTo>
                    <a:pt x="1391197" y="1242481"/>
                    <a:pt x="1390158" y="1218598"/>
                    <a:pt x="1390158" y="1204061"/>
                  </a:cubicBezTo>
                  <a:cubicBezTo>
                    <a:pt x="1392235" y="1224829"/>
                    <a:pt x="1396388" y="1251826"/>
                    <a:pt x="1400542" y="1270517"/>
                  </a:cubicBezTo>
                  <a:cubicBezTo>
                    <a:pt x="1397427" y="1253903"/>
                    <a:pt x="1396388" y="1235212"/>
                    <a:pt x="1395350" y="1216522"/>
                  </a:cubicBezTo>
                  <a:cubicBezTo>
                    <a:pt x="1398465" y="1246634"/>
                    <a:pt x="1404695" y="1275709"/>
                    <a:pt x="1410926" y="1292323"/>
                  </a:cubicBezTo>
                  <a:cubicBezTo>
                    <a:pt x="1405734" y="1253903"/>
                    <a:pt x="1403657" y="1223790"/>
                    <a:pt x="1402619" y="1199908"/>
                  </a:cubicBezTo>
                  <a:cubicBezTo>
                    <a:pt x="1403657" y="1211330"/>
                    <a:pt x="1405734" y="1221714"/>
                    <a:pt x="1406772" y="1231059"/>
                  </a:cubicBezTo>
                  <a:cubicBezTo>
                    <a:pt x="1421309" y="1307898"/>
                    <a:pt x="1431693" y="1341126"/>
                    <a:pt x="1463882" y="1358778"/>
                  </a:cubicBezTo>
                  <a:cubicBezTo>
                    <a:pt x="1479458" y="1367085"/>
                    <a:pt x="1495033" y="1369162"/>
                    <a:pt x="1504379" y="1368123"/>
                  </a:cubicBezTo>
                  <a:cubicBezTo>
                    <a:pt x="1512686" y="1389929"/>
                    <a:pt x="1514762" y="1410696"/>
                    <a:pt x="1514762" y="1425234"/>
                  </a:cubicBezTo>
                  <a:cubicBezTo>
                    <a:pt x="1516839" y="1411735"/>
                    <a:pt x="1514762" y="1390968"/>
                    <a:pt x="1509571" y="1367085"/>
                  </a:cubicBezTo>
                  <a:cubicBezTo>
                    <a:pt x="1511647" y="1367085"/>
                    <a:pt x="1513724" y="1366047"/>
                    <a:pt x="1515801" y="1365008"/>
                  </a:cubicBezTo>
                  <a:cubicBezTo>
                    <a:pt x="1520993" y="1402390"/>
                    <a:pt x="1523069" y="1447039"/>
                    <a:pt x="1526184" y="1475075"/>
                  </a:cubicBezTo>
                  <a:cubicBezTo>
                    <a:pt x="1530338" y="1443924"/>
                    <a:pt x="1531376" y="1419003"/>
                    <a:pt x="1532415" y="1396159"/>
                  </a:cubicBezTo>
                  <a:cubicBezTo>
                    <a:pt x="1534491" y="1417965"/>
                    <a:pt x="1535530" y="1444963"/>
                    <a:pt x="1535530" y="1485459"/>
                  </a:cubicBezTo>
                  <a:cubicBezTo>
                    <a:pt x="1537606" y="1439771"/>
                    <a:pt x="1537606" y="1411735"/>
                    <a:pt x="1535530" y="1389929"/>
                  </a:cubicBezTo>
                  <a:cubicBezTo>
                    <a:pt x="1537606" y="1398236"/>
                    <a:pt x="1540722" y="1406543"/>
                    <a:pt x="1542798" y="1413812"/>
                  </a:cubicBezTo>
                  <a:cubicBezTo>
                    <a:pt x="1543837" y="1437694"/>
                    <a:pt x="1546952" y="1458461"/>
                    <a:pt x="1553182" y="1475075"/>
                  </a:cubicBezTo>
                  <a:cubicBezTo>
                    <a:pt x="1552144" y="1460538"/>
                    <a:pt x="1551105" y="1448078"/>
                    <a:pt x="1550067" y="1435617"/>
                  </a:cubicBezTo>
                  <a:cubicBezTo>
                    <a:pt x="1566681" y="1483382"/>
                    <a:pt x="1584333" y="1522840"/>
                    <a:pt x="1589525" y="1588257"/>
                  </a:cubicBezTo>
                  <a:cubicBezTo>
                    <a:pt x="1593678" y="1644329"/>
                    <a:pt x="1589525" y="1725322"/>
                    <a:pt x="1580179" y="1791778"/>
                  </a:cubicBezTo>
                  <a:cubicBezTo>
                    <a:pt x="1544875" y="1816698"/>
                    <a:pt x="1503340" y="1882116"/>
                    <a:pt x="1453499" y="1924689"/>
                  </a:cubicBezTo>
                  <a:cubicBezTo>
                    <a:pt x="1394312" y="1975569"/>
                    <a:pt x="1201175" y="2045139"/>
                    <a:pt x="1077609" y="2088751"/>
                  </a:cubicBezTo>
                  <a:cubicBezTo>
                    <a:pt x="924969" y="2141708"/>
                    <a:pt x="800365" y="2150015"/>
                    <a:pt x="650840" y="2225815"/>
                  </a:cubicBezTo>
                  <a:cubicBezTo>
                    <a:pt x="592692" y="2255928"/>
                    <a:pt x="464972" y="2286041"/>
                    <a:pt x="431745" y="2344189"/>
                  </a:cubicBezTo>
                  <a:cubicBezTo>
                    <a:pt x="396440" y="2404415"/>
                    <a:pt x="376711" y="2492676"/>
                    <a:pt x="372558" y="2569515"/>
                  </a:cubicBezTo>
                  <a:cubicBezTo>
                    <a:pt x="371519" y="2615203"/>
                    <a:pt x="344522" y="2664007"/>
                    <a:pt x="336215" y="2744999"/>
                  </a:cubicBezTo>
                  <a:cubicBezTo>
                    <a:pt x="327908" y="2825992"/>
                    <a:pt x="278066" y="2923599"/>
                    <a:pt x="267682" y="3003553"/>
                  </a:cubicBezTo>
                  <a:cubicBezTo>
                    <a:pt x="260414" y="3057548"/>
                    <a:pt x="259375" y="3116735"/>
                    <a:pt x="251069" y="3171769"/>
                  </a:cubicBezTo>
                  <a:cubicBezTo>
                    <a:pt x="239646" y="3240301"/>
                    <a:pt x="226148" y="3298449"/>
                    <a:pt x="206419" y="3370097"/>
                  </a:cubicBezTo>
                  <a:cubicBezTo>
                    <a:pt x="187728" y="3442783"/>
                    <a:pt x="179421" y="3538312"/>
                    <a:pt x="160731" y="3660840"/>
                  </a:cubicBezTo>
                  <a:cubicBezTo>
                    <a:pt x="142040" y="3783367"/>
                    <a:pt x="72469" y="3944314"/>
                    <a:pt x="62086" y="4081379"/>
                  </a:cubicBezTo>
                  <a:cubicBezTo>
                    <a:pt x="49625" y="4235057"/>
                    <a:pt x="-7485" y="4373160"/>
                    <a:pt x="822" y="4527877"/>
                  </a:cubicBezTo>
                  <a:close/>
                  <a:moveTo>
                    <a:pt x="3295563" y="4493611"/>
                  </a:moveTo>
                  <a:cubicBezTo>
                    <a:pt x="3297640" y="4449999"/>
                    <a:pt x="3346444" y="4139528"/>
                    <a:pt x="3346444" y="4139528"/>
                  </a:cubicBezTo>
                  <a:cubicBezTo>
                    <a:pt x="3346444" y="4139528"/>
                    <a:pt x="3395247" y="4501918"/>
                    <a:pt x="3395247" y="4549683"/>
                  </a:cubicBezTo>
                  <a:cubicBezTo>
                    <a:pt x="3395247" y="4597448"/>
                    <a:pt x="3320484" y="4876769"/>
                    <a:pt x="3320484" y="4876769"/>
                  </a:cubicBezTo>
                  <a:cubicBezTo>
                    <a:pt x="3320484" y="4876769"/>
                    <a:pt x="3290372" y="4572527"/>
                    <a:pt x="3295563" y="4493611"/>
                  </a:cubicBezTo>
                  <a:close/>
                  <a:moveTo>
                    <a:pt x="658109" y="4969183"/>
                  </a:moveTo>
                  <a:cubicBezTo>
                    <a:pt x="645648" y="4905843"/>
                    <a:pt x="591653" y="4877807"/>
                    <a:pt x="596845" y="4846656"/>
                  </a:cubicBezTo>
                  <a:cubicBezTo>
                    <a:pt x="602037" y="4816544"/>
                    <a:pt x="658109" y="4832119"/>
                    <a:pt x="705874" y="4770855"/>
                  </a:cubicBezTo>
                  <a:cubicBezTo>
                    <a:pt x="753639" y="4709591"/>
                    <a:pt x="792058" y="4663903"/>
                    <a:pt x="800365" y="4599525"/>
                  </a:cubicBezTo>
                  <a:cubicBezTo>
                    <a:pt x="807634" y="4535146"/>
                    <a:pt x="810749" y="4464537"/>
                    <a:pt x="810749" y="4464537"/>
                  </a:cubicBezTo>
                  <a:cubicBezTo>
                    <a:pt x="810749" y="4464537"/>
                    <a:pt x="889665" y="4752165"/>
                    <a:pt x="886550" y="4869500"/>
                  </a:cubicBezTo>
                  <a:cubicBezTo>
                    <a:pt x="884473" y="4986836"/>
                    <a:pt x="874089" y="5001373"/>
                    <a:pt x="828401" y="5078212"/>
                  </a:cubicBezTo>
                  <a:cubicBezTo>
                    <a:pt x="782713" y="5155051"/>
                    <a:pt x="739101" y="5284847"/>
                    <a:pt x="739101" y="5284847"/>
                  </a:cubicBezTo>
                  <a:cubicBezTo>
                    <a:pt x="739101" y="5284847"/>
                    <a:pt x="737025" y="5218392"/>
                    <a:pt x="708989" y="5149860"/>
                  </a:cubicBezTo>
                  <a:cubicBezTo>
                    <a:pt x="680953" y="5081327"/>
                    <a:pt x="677838" y="5108325"/>
                    <a:pt x="663301" y="5068867"/>
                  </a:cubicBezTo>
                  <a:cubicBezTo>
                    <a:pt x="647725" y="5027332"/>
                    <a:pt x="670569" y="5032524"/>
                    <a:pt x="658109" y="4969183"/>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63" name="Group 162">
              <a:extLst>
                <a:ext uri="{FF2B5EF4-FFF2-40B4-BE49-F238E27FC236}">
                  <a16:creationId xmlns:a16="http://schemas.microsoft.com/office/drawing/2014/main" id="{AA23BD82-F0AF-AB3F-1310-31470B013AC9}"/>
                </a:ext>
              </a:extLst>
            </p:cNvPr>
            <p:cNvGrpSpPr/>
            <p:nvPr userDrawn="1"/>
          </p:nvGrpSpPr>
          <p:grpSpPr>
            <a:xfrm>
              <a:off x="24606375" y="12323919"/>
              <a:ext cx="2148810" cy="7792881"/>
              <a:chOff x="24280426" y="12370713"/>
              <a:chExt cx="2148810" cy="7792881"/>
            </a:xfrm>
          </p:grpSpPr>
          <p:cxnSp>
            <p:nvCxnSpPr>
              <p:cNvPr id="164" name="Straight Connector 163">
                <a:extLst>
                  <a:ext uri="{FF2B5EF4-FFF2-40B4-BE49-F238E27FC236}">
                    <a16:creationId xmlns:a16="http://schemas.microsoft.com/office/drawing/2014/main" id="{95033D06-362E-F062-9CCE-CC03172587F9}"/>
                  </a:ext>
                </a:extLst>
              </p:cNvPr>
              <p:cNvCxnSpPr>
                <a:cxnSpLocks/>
              </p:cNvCxnSpPr>
              <p:nvPr/>
            </p:nvCxnSpPr>
            <p:spPr>
              <a:xfrm>
                <a:off x="25354831" y="13004800"/>
                <a:ext cx="0" cy="7158794"/>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5" name="TextBox 164">
                <a:extLst>
                  <a:ext uri="{FF2B5EF4-FFF2-40B4-BE49-F238E27FC236}">
                    <a16:creationId xmlns:a16="http://schemas.microsoft.com/office/drawing/2014/main" id="{FC16BCE5-CD60-2C27-C098-B25CC7589F9F}"/>
                  </a:ext>
                </a:extLst>
              </p:cNvPr>
              <p:cNvSpPr txBox="1"/>
              <p:nvPr/>
            </p:nvSpPr>
            <p:spPr>
              <a:xfrm>
                <a:off x="24280426" y="12370713"/>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6 ft 3 inch</a:t>
                </a:r>
              </a:p>
            </p:txBody>
          </p:sp>
          <p:cxnSp>
            <p:nvCxnSpPr>
              <p:cNvPr id="166" name="Straight Connector 165">
                <a:extLst>
                  <a:ext uri="{FF2B5EF4-FFF2-40B4-BE49-F238E27FC236}">
                    <a16:creationId xmlns:a16="http://schemas.microsoft.com/office/drawing/2014/main" id="{8E068F05-51E0-8052-016E-ABA33B5507F9}"/>
                  </a:ext>
                </a:extLst>
              </p:cNvPr>
              <p:cNvCxnSpPr>
                <a:cxnSpLocks/>
              </p:cNvCxnSpPr>
              <p:nvPr/>
            </p:nvCxnSpPr>
            <p:spPr>
              <a:xfrm>
                <a:off x="25149220" y="13004800"/>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8" name="Scale: 5 Foot" hidden="1">
            <a:extLst>
              <a:ext uri="{FF2B5EF4-FFF2-40B4-BE49-F238E27FC236}">
                <a16:creationId xmlns:a16="http://schemas.microsoft.com/office/drawing/2014/main" id="{B181B683-4474-209D-1E85-F8A2AA087DF7}"/>
              </a:ext>
            </a:extLst>
          </p:cNvPr>
          <p:cNvGrpSpPr/>
          <p:nvPr userDrawn="1"/>
        </p:nvGrpSpPr>
        <p:grpSpPr>
          <a:xfrm>
            <a:off x="4760005" y="4560357"/>
            <a:ext cx="1093188" cy="3043259"/>
            <a:chOff x="17136016" y="13377048"/>
            <a:chExt cx="3935477" cy="8926891"/>
          </a:xfrm>
        </p:grpSpPr>
        <p:sp>
          <p:nvSpPr>
            <p:cNvPr id="157" name="Freeform: Shape 156">
              <a:extLst>
                <a:ext uri="{FF2B5EF4-FFF2-40B4-BE49-F238E27FC236}">
                  <a16:creationId xmlns:a16="http://schemas.microsoft.com/office/drawing/2014/main" id="{FB1758F0-1088-7FB2-C8D4-5C18EF7006DB}"/>
                </a:ext>
              </a:extLst>
            </p:cNvPr>
            <p:cNvSpPr/>
            <p:nvPr userDrawn="1"/>
          </p:nvSpPr>
          <p:spPr>
            <a:xfrm>
              <a:off x="17136016" y="14045270"/>
              <a:ext cx="2500900" cy="8258669"/>
            </a:xfrm>
            <a:custGeom>
              <a:avLst/>
              <a:gdLst>
                <a:gd name="connsiteX0" fmla="*/ 3560689 w 3629583"/>
                <a:gd name="connsiteY0" fmla="*/ 3757532 h 11985895"/>
                <a:gd name="connsiteX1" fmla="*/ 3420509 w 3629583"/>
                <a:gd name="connsiteY1" fmla="*/ 3338032 h 11985895"/>
                <a:gd name="connsiteX2" fmla="*/ 3301097 w 3629583"/>
                <a:gd name="connsiteY2" fmla="*/ 2909186 h 11985895"/>
                <a:gd name="connsiteX3" fmla="*/ 3185838 w 3629583"/>
                <a:gd name="connsiteY3" fmla="*/ 2564448 h 11985895"/>
                <a:gd name="connsiteX4" fmla="*/ 3092385 w 3629583"/>
                <a:gd name="connsiteY4" fmla="*/ 2390002 h 11985895"/>
                <a:gd name="connsiteX5" fmla="*/ 2588776 w 3629583"/>
                <a:gd name="connsiteY5" fmla="*/ 2122103 h 11985895"/>
                <a:gd name="connsiteX6" fmla="*/ 2320878 w 3629583"/>
                <a:gd name="connsiteY6" fmla="*/ 2042148 h 11985895"/>
                <a:gd name="connsiteX7" fmla="*/ 2106973 w 3629583"/>
                <a:gd name="connsiteY7" fmla="*/ 1987115 h 11985895"/>
                <a:gd name="connsiteX8" fmla="*/ 2061286 w 3629583"/>
                <a:gd name="connsiteY8" fmla="*/ 1915468 h 11985895"/>
                <a:gd name="connsiteX9" fmla="*/ 2046749 w 3629583"/>
                <a:gd name="connsiteY9" fmla="*/ 1705717 h 11985895"/>
                <a:gd name="connsiteX10" fmla="*/ 2143316 w 3629583"/>
                <a:gd name="connsiteY10" fmla="*/ 1752444 h 11985895"/>
                <a:gd name="connsiteX11" fmla="*/ 2112166 w 3629583"/>
                <a:gd name="connsiteY11" fmla="*/ 1691180 h 11985895"/>
                <a:gd name="connsiteX12" fmla="*/ 2274151 w 3629583"/>
                <a:gd name="connsiteY12" fmla="*/ 1733753 h 11985895"/>
                <a:gd name="connsiteX13" fmla="*/ 2182775 w 3629583"/>
                <a:gd name="connsiteY13" fmla="*/ 1646530 h 11985895"/>
                <a:gd name="connsiteX14" fmla="*/ 2307379 w 3629583"/>
                <a:gd name="connsiteY14" fmla="*/ 1710909 h 11985895"/>
                <a:gd name="connsiteX15" fmla="*/ 2408100 w 3629583"/>
                <a:gd name="connsiteY15" fmla="*/ 1710909 h 11985895"/>
                <a:gd name="connsiteX16" fmla="*/ 2237808 w 3629583"/>
                <a:gd name="connsiteY16" fmla="*/ 1583190 h 11985895"/>
                <a:gd name="connsiteX17" fmla="*/ 2404985 w 3629583"/>
                <a:gd name="connsiteY17" fmla="*/ 1556192 h 11985895"/>
                <a:gd name="connsiteX18" fmla="*/ 2262729 w 3629583"/>
                <a:gd name="connsiteY18" fmla="*/ 1539579 h 11985895"/>
                <a:gd name="connsiteX19" fmla="*/ 2226386 w 3629583"/>
                <a:gd name="connsiteY19" fmla="*/ 1330867 h 11985895"/>
                <a:gd name="connsiteX20" fmla="*/ 2267921 w 3629583"/>
                <a:gd name="connsiteY20" fmla="*/ 974706 h 11985895"/>
                <a:gd name="connsiteX21" fmla="*/ 2245077 w 3629583"/>
                <a:gd name="connsiteY21" fmla="*/ 701616 h 11985895"/>
                <a:gd name="connsiteX22" fmla="*/ 2176545 w 3629583"/>
                <a:gd name="connsiteY22" fmla="*/ 454484 h 11985895"/>
                <a:gd name="connsiteX23" fmla="*/ 1989638 w 3629583"/>
                <a:gd name="connsiteY23" fmla="*/ 168933 h 11985895"/>
                <a:gd name="connsiteX24" fmla="*/ 1848420 w 3629583"/>
                <a:gd name="connsiteY24" fmla="*/ 67173 h 11985895"/>
                <a:gd name="connsiteX25" fmla="*/ 1679166 w 3629583"/>
                <a:gd name="connsiteY25" fmla="*/ 5909 h 11985895"/>
                <a:gd name="connsiteX26" fmla="*/ 1508874 w 3629583"/>
                <a:gd name="connsiteY26" fmla="*/ 15254 h 11985895"/>
                <a:gd name="connsiteX27" fmla="*/ 1400883 w 3629583"/>
                <a:gd name="connsiteY27" fmla="*/ 79633 h 11985895"/>
                <a:gd name="connsiteX28" fmla="*/ 1200478 w 3629583"/>
                <a:gd name="connsiteY28" fmla="*/ 119091 h 11985895"/>
                <a:gd name="connsiteX29" fmla="*/ 993843 w 3629583"/>
                <a:gd name="connsiteY29" fmla="*/ 282115 h 11985895"/>
                <a:gd name="connsiteX30" fmla="*/ 787208 w 3629583"/>
                <a:gd name="connsiteY30" fmla="*/ 643467 h 11985895"/>
                <a:gd name="connsiteX31" fmla="*/ 749827 w 3629583"/>
                <a:gd name="connsiteY31" fmla="*/ 868793 h 11985895"/>
                <a:gd name="connsiteX32" fmla="*/ 776824 w 3629583"/>
                <a:gd name="connsiteY32" fmla="*/ 1277910 h 11985895"/>
                <a:gd name="connsiteX33" fmla="*/ 898313 w 3629583"/>
                <a:gd name="connsiteY33" fmla="*/ 1644454 h 11985895"/>
                <a:gd name="connsiteX34" fmla="*/ 1115332 w 3629583"/>
                <a:gd name="connsiteY34" fmla="*/ 1897815 h 11985895"/>
                <a:gd name="connsiteX35" fmla="*/ 988651 w 3629583"/>
                <a:gd name="connsiteY35" fmla="*/ 1700525 h 11985895"/>
                <a:gd name="connsiteX36" fmla="*/ 1192172 w 3629583"/>
                <a:gd name="connsiteY36" fmla="*/ 1925851 h 11985895"/>
                <a:gd name="connsiteX37" fmla="*/ 1130908 w 3629583"/>
                <a:gd name="connsiteY37" fmla="*/ 1840705 h 11985895"/>
                <a:gd name="connsiteX38" fmla="*/ 1238898 w 3629583"/>
                <a:gd name="connsiteY38" fmla="*/ 1916506 h 11985895"/>
                <a:gd name="connsiteX39" fmla="*/ 1211900 w 3629583"/>
                <a:gd name="connsiteY39" fmla="*/ 1840705 h 11985895"/>
                <a:gd name="connsiteX40" fmla="*/ 1316776 w 3629583"/>
                <a:gd name="connsiteY40" fmla="*/ 1891585 h 11985895"/>
                <a:gd name="connsiteX41" fmla="*/ 1277318 w 3629583"/>
                <a:gd name="connsiteY41" fmla="*/ 1800209 h 11985895"/>
                <a:gd name="connsiteX42" fmla="*/ 1333390 w 3629583"/>
                <a:gd name="connsiteY42" fmla="*/ 1822015 h 11985895"/>
                <a:gd name="connsiteX43" fmla="*/ 1315737 w 3629583"/>
                <a:gd name="connsiteY43" fmla="*/ 1926890 h 11985895"/>
                <a:gd name="connsiteX44" fmla="*/ 1277318 w 3629583"/>
                <a:gd name="connsiteY44" fmla="*/ 1975693 h 11985895"/>
                <a:gd name="connsiteX45" fmla="*/ 1092488 w 3629583"/>
                <a:gd name="connsiteY45" fmla="*/ 2073300 h 11985895"/>
                <a:gd name="connsiteX46" fmla="*/ 932579 w 3629583"/>
                <a:gd name="connsiteY46" fmla="*/ 2124180 h 11985895"/>
                <a:gd name="connsiteX47" fmla="*/ 675064 w 3629583"/>
                <a:gd name="connsiteY47" fmla="*/ 2167791 h 11985895"/>
                <a:gd name="connsiteX48" fmla="*/ 489196 w 3629583"/>
                <a:gd name="connsiteY48" fmla="*/ 2255014 h 11985895"/>
                <a:gd name="connsiteX49" fmla="*/ 286715 w 3629583"/>
                <a:gd name="connsiteY49" fmla="*/ 2567563 h 11985895"/>
                <a:gd name="connsiteX50" fmla="*/ 216105 w 3629583"/>
                <a:gd name="connsiteY50" fmla="*/ 2944490 h 11985895"/>
                <a:gd name="connsiteX51" fmla="*/ 169379 w 3629583"/>
                <a:gd name="connsiteY51" fmla="*/ 3462636 h 11985895"/>
                <a:gd name="connsiteX52" fmla="*/ 122653 w 3629583"/>
                <a:gd name="connsiteY52" fmla="*/ 4586150 h 11985895"/>
                <a:gd name="connsiteX53" fmla="*/ 114345 w 3629583"/>
                <a:gd name="connsiteY53" fmla="*/ 6163431 h 11985895"/>
                <a:gd name="connsiteX54" fmla="*/ 195338 w 3629583"/>
                <a:gd name="connsiteY54" fmla="*/ 6202889 h 11985895"/>
                <a:gd name="connsiteX55" fmla="*/ 167302 w 3629583"/>
                <a:gd name="connsiteY55" fmla="*/ 6346184 h 11985895"/>
                <a:gd name="connsiteX56" fmla="*/ 157957 w 3629583"/>
                <a:gd name="connsiteY56" fmla="*/ 6425100 h 11985895"/>
                <a:gd name="connsiteX57" fmla="*/ 147573 w 3629583"/>
                <a:gd name="connsiteY57" fmla="*/ 6493632 h 11985895"/>
                <a:gd name="connsiteX58" fmla="*/ 157957 w 3629583"/>
                <a:gd name="connsiteY58" fmla="*/ 6602660 h 11985895"/>
                <a:gd name="connsiteX59" fmla="*/ 160034 w 3629583"/>
                <a:gd name="connsiteY59" fmla="*/ 6715843 h 11985895"/>
                <a:gd name="connsiteX60" fmla="*/ 170417 w 3629583"/>
                <a:gd name="connsiteY60" fmla="*/ 6824871 h 11985895"/>
                <a:gd name="connsiteX61" fmla="*/ 231681 w 3629583"/>
                <a:gd name="connsiteY61" fmla="*/ 6928708 h 11985895"/>
                <a:gd name="connsiteX62" fmla="*/ 340710 w 3629583"/>
                <a:gd name="connsiteY62" fmla="*/ 7010739 h 11985895"/>
                <a:gd name="connsiteX63" fmla="*/ 281523 w 3629583"/>
                <a:gd name="connsiteY63" fmla="*/ 7474890 h 11985895"/>
                <a:gd name="connsiteX64" fmla="*/ 265947 w 3629583"/>
                <a:gd name="connsiteY64" fmla="*/ 7960846 h 11985895"/>
                <a:gd name="connsiteX65" fmla="*/ 202607 w 3629583"/>
                <a:gd name="connsiteY65" fmla="*/ 8372039 h 11985895"/>
                <a:gd name="connsiteX66" fmla="*/ 356285 w 3629583"/>
                <a:gd name="connsiteY66" fmla="*/ 8399037 h 11985895"/>
                <a:gd name="connsiteX67" fmla="*/ 347978 w 3629583"/>
                <a:gd name="connsiteY67" fmla="*/ 8434341 h 11985895"/>
                <a:gd name="connsiteX68" fmla="*/ 313712 w 3629583"/>
                <a:gd name="connsiteY68" fmla="*/ 8633708 h 11985895"/>
                <a:gd name="connsiteX69" fmla="*/ 264909 w 3629583"/>
                <a:gd name="connsiteY69" fmla="*/ 8865264 h 11985895"/>
                <a:gd name="connsiteX70" fmla="*/ 208837 w 3629583"/>
                <a:gd name="connsiteY70" fmla="*/ 9055285 h 11985895"/>
                <a:gd name="connsiteX71" fmla="*/ 156919 w 3629583"/>
                <a:gd name="connsiteY71" fmla="*/ 9545395 h 11985895"/>
                <a:gd name="connsiteX72" fmla="*/ 191185 w 3629583"/>
                <a:gd name="connsiteY72" fmla="*/ 10036543 h 11985895"/>
                <a:gd name="connsiteX73" fmla="*/ 270101 w 3629583"/>
                <a:gd name="connsiteY73" fmla="*/ 10548458 h 11985895"/>
                <a:gd name="connsiteX74" fmla="*/ 270101 w 3629583"/>
                <a:gd name="connsiteY74" fmla="*/ 10975228 h 11985895"/>
                <a:gd name="connsiteX75" fmla="*/ 147573 w 3629583"/>
                <a:gd name="connsiteY75" fmla="*/ 11368769 h 11985895"/>
                <a:gd name="connsiteX76" fmla="*/ 17777 w 3629583"/>
                <a:gd name="connsiteY76" fmla="*/ 11676126 h 11985895"/>
                <a:gd name="connsiteX77" fmla="*/ 2202 w 3629583"/>
                <a:gd name="connsiteY77" fmla="*/ 11928449 h 11985895"/>
                <a:gd name="connsiteX78" fmla="*/ 251410 w 3629583"/>
                <a:gd name="connsiteY78" fmla="*/ 11983483 h 11985895"/>
                <a:gd name="connsiteX79" fmla="*/ 630414 w 3629583"/>
                <a:gd name="connsiteY79" fmla="*/ 11886914 h 11985895"/>
                <a:gd name="connsiteX80" fmla="*/ 675064 w 3629583"/>
                <a:gd name="connsiteY80" fmla="*/ 11832920 h 11985895"/>
                <a:gd name="connsiteX81" fmla="*/ 685448 w 3629583"/>
                <a:gd name="connsiteY81" fmla="*/ 11318928 h 11985895"/>
                <a:gd name="connsiteX82" fmla="*/ 789285 w 3629583"/>
                <a:gd name="connsiteY82" fmla="*/ 11049990 h 11985895"/>
                <a:gd name="connsiteX83" fmla="*/ 782016 w 3629583"/>
                <a:gd name="connsiteY83" fmla="*/ 10884890 h 11985895"/>
                <a:gd name="connsiteX84" fmla="*/ 690640 w 3629583"/>
                <a:gd name="connsiteY84" fmla="*/ 10707329 h 11985895"/>
                <a:gd name="connsiteX85" fmla="*/ 757095 w 3629583"/>
                <a:gd name="connsiteY85" fmla="*/ 10246294 h 11985895"/>
                <a:gd name="connsiteX86" fmla="*/ 833934 w 3629583"/>
                <a:gd name="connsiteY86" fmla="*/ 9972165 h 11985895"/>
                <a:gd name="connsiteX87" fmla="*/ 941925 w 3629583"/>
                <a:gd name="connsiteY87" fmla="*/ 9459211 h 11985895"/>
                <a:gd name="connsiteX88" fmla="*/ 990728 w 3629583"/>
                <a:gd name="connsiteY88" fmla="*/ 9000252 h 11985895"/>
                <a:gd name="connsiteX89" fmla="*/ 1091450 w 3629583"/>
                <a:gd name="connsiteY89" fmla="*/ 8678358 h 11985895"/>
                <a:gd name="connsiteX90" fmla="*/ 1210862 w 3629583"/>
                <a:gd name="connsiteY90" fmla="*/ 8400076 h 11985895"/>
                <a:gd name="connsiteX91" fmla="*/ 1618941 w 3629583"/>
                <a:gd name="connsiteY91" fmla="*/ 8476915 h 11985895"/>
                <a:gd name="connsiteX92" fmla="*/ 1967832 w 3629583"/>
                <a:gd name="connsiteY92" fmla="*/ 8484183 h 11985895"/>
                <a:gd name="connsiteX93" fmla="*/ 2023904 w 3629583"/>
                <a:gd name="connsiteY93" fmla="*/ 8485222 h 11985895"/>
                <a:gd name="connsiteX94" fmla="*/ 2023904 w 3629583"/>
                <a:gd name="connsiteY94" fmla="*/ 8734430 h 11985895"/>
                <a:gd name="connsiteX95" fmla="*/ 1942912 w 3629583"/>
                <a:gd name="connsiteY95" fmla="*/ 9321107 h 11985895"/>
                <a:gd name="connsiteX96" fmla="*/ 1942912 w 3629583"/>
                <a:gd name="connsiteY96" fmla="*/ 9875596 h 11985895"/>
                <a:gd name="connsiteX97" fmla="*/ 1928374 w 3629583"/>
                <a:gd name="connsiteY97" fmla="*/ 10609722 h 11985895"/>
                <a:gd name="connsiteX98" fmla="*/ 1812077 w 3629583"/>
                <a:gd name="connsiteY98" fmla="*/ 10821550 h 11985895"/>
                <a:gd name="connsiteX99" fmla="*/ 1843228 w 3629583"/>
                <a:gd name="connsiteY99" fmla="*/ 11139290 h 11985895"/>
                <a:gd name="connsiteX100" fmla="*/ 1906568 w 3629583"/>
                <a:gd name="connsiteY100" fmla="*/ 11412380 h 11985895"/>
                <a:gd name="connsiteX101" fmla="*/ 1929413 w 3629583"/>
                <a:gd name="connsiteY101" fmla="*/ 11829805 h 11985895"/>
                <a:gd name="connsiteX102" fmla="*/ 1973024 w 3629583"/>
                <a:gd name="connsiteY102" fmla="*/ 11855764 h 11985895"/>
                <a:gd name="connsiteX103" fmla="*/ 2340606 w 3629583"/>
                <a:gd name="connsiteY103" fmla="*/ 11935718 h 11985895"/>
                <a:gd name="connsiteX104" fmla="*/ 2559702 w 3629583"/>
                <a:gd name="connsiteY104" fmla="*/ 11875493 h 11985895"/>
                <a:gd name="connsiteX105" fmla="*/ 2534781 w 3629583"/>
                <a:gd name="connsiteY105" fmla="*/ 11572289 h 11985895"/>
                <a:gd name="connsiteX106" fmla="*/ 2447558 w 3629583"/>
                <a:gd name="connsiteY106" fmla="*/ 11390575 h 11985895"/>
                <a:gd name="connsiteX107" fmla="*/ 2347875 w 3629583"/>
                <a:gd name="connsiteY107" fmla="*/ 11106062 h 11985895"/>
                <a:gd name="connsiteX108" fmla="*/ 2319839 w 3629583"/>
                <a:gd name="connsiteY108" fmla="*/ 10919156 h 11985895"/>
                <a:gd name="connsiteX109" fmla="*/ 2330223 w 3629583"/>
                <a:gd name="connsiteY109" fmla="*/ 10729135 h 11985895"/>
                <a:gd name="connsiteX110" fmla="*/ 2371758 w 3629583"/>
                <a:gd name="connsiteY110" fmla="*/ 10495502 h 11985895"/>
                <a:gd name="connsiteX111" fmla="*/ 2551395 w 3629583"/>
                <a:gd name="connsiteY111" fmla="*/ 9953474 h 11985895"/>
                <a:gd name="connsiteX112" fmla="*/ 2619927 w 3629583"/>
                <a:gd name="connsiteY112" fmla="*/ 9689728 h 11985895"/>
                <a:gd name="connsiteX113" fmla="*/ 2684307 w 3629583"/>
                <a:gd name="connsiteY113" fmla="*/ 9357451 h 11985895"/>
                <a:gd name="connsiteX114" fmla="*/ 2728956 w 3629583"/>
                <a:gd name="connsiteY114" fmla="*/ 8910952 h 11985895"/>
                <a:gd name="connsiteX115" fmla="*/ 2714419 w 3629583"/>
                <a:gd name="connsiteY115" fmla="*/ 8514296 h 11985895"/>
                <a:gd name="connsiteX116" fmla="*/ 2720649 w 3629583"/>
                <a:gd name="connsiteY116" fmla="*/ 8363732 h 11985895"/>
                <a:gd name="connsiteX117" fmla="*/ 2740378 w 3629583"/>
                <a:gd name="connsiteY117" fmla="*/ 8356464 h 11985895"/>
                <a:gd name="connsiteX118" fmla="*/ 3068502 w 3629583"/>
                <a:gd name="connsiteY118" fmla="*/ 8333620 h 11985895"/>
                <a:gd name="connsiteX119" fmla="*/ 3088232 w 3629583"/>
                <a:gd name="connsiteY119" fmla="*/ 7751096 h 11985895"/>
                <a:gd name="connsiteX120" fmla="*/ 3068502 w 3629583"/>
                <a:gd name="connsiteY120" fmla="*/ 6608891 h 11985895"/>
                <a:gd name="connsiteX121" fmla="*/ 3026968 w 3629583"/>
                <a:gd name="connsiteY121" fmla="*/ 6085554 h 11985895"/>
                <a:gd name="connsiteX122" fmla="*/ 3110037 w 3629583"/>
                <a:gd name="connsiteY122" fmla="*/ 6074131 h 11985895"/>
                <a:gd name="connsiteX123" fmla="*/ 3051888 w 3629583"/>
                <a:gd name="connsiteY123" fmla="*/ 5721086 h 11985895"/>
                <a:gd name="connsiteX124" fmla="*/ 2890942 w 3629583"/>
                <a:gd name="connsiteY124" fmla="*/ 5078337 h 11985895"/>
                <a:gd name="connsiteX125" fmla="*/ 3102769 w 3629583"/>
                <a:gd name="connsiteY125" fmla="*/ 5085605 h 11985895"/>
                <a:gd name="connsiteX126" fmla="*/ 3183761 w 3629583"/>
                <a:gd name="connsiteY126" fmla="*/ 5011881 h 11985895"/>
                <a:gd name="connsiteX127" fmla="*/ 3231526 w 3629583"/>
                <a:gd name="connsiteY127" fmla="*/ 4918428 h 11985895"/>
                <a:gd name="connsiteX128" fmla="*/ 3357169 w 3629583"/>
                <a:gd name="connsiteY128" fmla="*/ 4973461 h 11985895"/>
                <a:gd name="connsiteX129" fmla="*/ 3468274 w 3629583"/>
                <a:gd name="connsiteY129" fmla="*/ 4703486 h 11985895"/>
                <a:gd name="connsiteX130" fmla="*/ 3531614 w 3629583"/>
                <a:gd name="connsiteY130" fmla="*/ 4489582 h 11985895"/>
                <a:gd name="connsiteX131" fmla="*/ 3626106 w 3629583"/>
                <a:gd name="connsiteY131" fmla="*/ 4157304 h 11985895"/>
                <a:gd name="connsiteX132" fmla="*/ 3586648 w 3629583"/>
                <a:gd name="connsiteY132" fmla="*/ 3841640 h 11985895"/>
                <a:gd name="connsiteX133" fmla="*/ 3562766 w 3629583"/>
                <a:gd name="connsiteY133" fmla="*/ 3755456 h 11985895"/>
                <a:gd name="connsiteX134" fmla="*/ 617954 w 3629583"/>
                <a:gd name="connsiteY134" fmla="*/ 4981768 h 11985895"/>
                <a:gd name="connsiteX135" fmla="*/ 569151 w 3629583"/>
                <a:gd name="connsiteY135" fmla="*/ 5460456 h 11985895"/>
                <a:gd name="connsiteX136" fmla="*/ 528654 w 3629583"/>
                <a:gd name="connsiteY136" fmla="*/ 5850882 h 11985895"/>
                <a:gd name="connsiteX137" fmla="*/ 514117 w 3629583"/>
                <a:gd name="connsiteY137" fmla="*/ 5681628 h 11985895"/>
                <a:gd name="connsiteX138" fmla="*/ 525539 w 3629583"/>
                <a:gd name="connsiteY138" fmla="*/ 5479147 h 11985895"/>
                <a:gd name="connsiteX139" fmla="*/ 552537 w 3629583"/>
                <a:gd name="connsiteY139" fmla="*/ 5221632 h 11985895"/>
                <a:gd name="connsiteX140" fmla="*/ 572266 w 3629583"/>
                <a:gd name="connsiteY140" fmla="*/ 4888315 h 11985895"/>
                <a:gd name="connsiteX141" fmla="*/ 642875 w 3629583"/>
                <a:gd name="connsiteY141" fmla="*/ 4534232 h 11985895"/>
                <a:gd name="connsiteX142" fmla="*/ 618992 w 3629583"/>
                <a:gd name="connsiteY142" fmla="*/ 4982807 h 11985895"/>
                <a:gd name="connsiteX143" fmla="*/ 3122497 w 3629583"/>
                <a:gd name="connsiteY143" fmla="*/ 4173918 h 11985895"/>
                <a:gd name="connsiteX144" fmla="*/ 3083039 w 3629583"/>
                <a:gd name="connsiteY144" fmla="*/ 4346287 h 11985895"/>
                <a:gd name="connsiteX145" fmla="*/ 3002047 w 3629583"/>
                <a:gd name="connsiteY145" fmla="*/ 4599649 h 11985895"/>
                <a:gd name="connsiteX146" fmla="*/ 2958436 w 3629583"/>
                <a:gd name="connsiteY146" fmla="*/ 4685833 h 11985895"/>
                <a:gd name="connsiteX147" fmla="*/ 2907555 w 3629583"/>
                <a:gd name="connsiteY147" fmla="*/ 4713869 h 11985895"/>
                <a:gd name="connsiteX148" fmla="*/ 2809949 w 3629583"/>
                <a:gd name="connsiteY148" fmla="*/ 4647414 h 11985895"/>
                <a:gd name="connsiteX149" fmla="*/ 2764261 w 3629583"/>
                <a:gd name="connsiteY149" fmla="*/ 4607956 h 11985895"/>
                <a:gd name="connsiteX150" fmla="*/ 2702997 w 3629583"/>
                <a:gd name="connsiteY150" fmla="*/ 4591342 h 11985895"/>
                <a:gd name="connsiteX151" fmla="*/ 2685344 w 3629583"/>
                <a:gd name="connsiteY151" fmla="*/ 4342134 h 11985895"/>
                <a:gd name="connsiteX152" fmla="*/ 2680153 w 3629583"/>
                <a:gd name="connsiteY152" fmla="*/ 4214415 h 11985895"/>
                <a:gd name="connsiteX153" fmla="*/ 2667692 w 3629583"/>
                <a:gd name="connsiteY153" fmla="*/ 4117846 h 11985895"/>
                <a:gd name="connsiteX154" fmla="*/ 2653155 w 3629583"/>
                <a:gd name="connsiteY154" fmla="*/ 4014009 h 11985895"/>
                <a:gd name="connsiteX155" fmla="*/ 2644848 w 3629583"/>
                <a:gd name="connsiteY155" fmla="*/ 3867600 h 11985895"/>
                <a:gd name="connsiteX156" fmla="*/ 2657309 w 3629583"/>
                <a:gd name="connsiteY156" fmla="*/ 3728458 h 11985895"/>
                <a:gd name="connsiteX157" fmla="*/ 2700920 w 3629583"/>
                <a:gd name="connsiteY157" fmla="*/ 3601777 h 11985895"/>
                <a:gd name="connsiteX158" fmla="*/ 2724803 w 3629583"/>
                <a:gd name="connsiteY158" fmla="*/ 3462636 h 11985895"/>
                <a:gd name="connsiteX159" fmla="*/ 2752838 w 3629583"/>
                <a:gd name="connsiteY159" fmla="*/ 3276768 h 11985895"/>
                <a:gd name="connsiteX160" fmla="*/ 2975049 w 3629583"/>
                <a:gd name="connsiteY160" fmla="*/ 3631890 h 11985895"/>
                <a:gd name="connsiteX161" fmla="*/ 3068502 w 3629583"/>
                <a:gd name="connsiteY161" fmla="*/ 3789722 h 11985895"/>
                <a:gd name="connsiteX162" fmla="*/ 3127689 w 3629583"/>
                <a:gd name="connsiteY162" fmla="*/ 3929901 h 11985895"/>
                <a:gd name="connsiteX163" fmla="*/ 3149495 w 3629583"/>
                <a:gd name="connsiteY163" fmla="*/ 4036853 h 11985895"/>
                <a:gd name="connsiteX164" fmla="*/ 3122497 w 3629583"/>
                <a:gd name="connsiteY164" fmla="*/ 4172880 h 119858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Lst>
              <a:rect l="l" t="t" r="r" b="b"/>
              <a:pathLst>
                <a:path w="3629583" h="11985895">
                  <a:moveTo>
                    <a:pt x="3560689" y="3757532"/>
                  </a:moveTo>
                  <a:cubicBezTo>
                    <a:pt x="3523307" y="3638120"/>
                    <a:pt x="3462044" y="3486518"/>
                    <a:pt x="3420509" y="3338032"/>
                  </a:cubicBezTo>
                  <a:cubicBezTo>
                    <a:pt x="3382089" y="3205121"/>
                    <a:pt x="3347824" y="3049365"/>
                    <a:pt x="3301097" y="2909186"/>
                  </a:cubicBezTo>
                  <a:cubicBezTo>
                    <a:pt x="3254370" y="2769006"/>
                    <a:pt x="3199337" y="2605982"/>
                    <a:pt x="3185838" y="2564448"/>
                  </a:cubicBezTo>
                  <a:cubicBezTo>
                    <a:pt x="3169224" y="2511491"/>
                    <a:pt x="3132881" y="2446074"/>
                    <a:pt x="3092385" y="2390002"/>
                  </a:cubicBezTo>
                  <a:cubicBezTo>
                    <a:pt x="2975049" y="2228016"/>
                    <a:pt x="2807872" y="2185443"/>
                    <a:pt x="2588776" y="2122103"/>
                  </a:cubicBezTo>
                  <a:cubicBezTo>
                    <a:pt x="2464172" y="2085760"/>
                    <a:pt x="2389410" y="2066031"/>
                    <a:pt x="2320878" y="2042148"/>
                  </a:cubicBezTo>
                  <a:cubicBezTo>
                    <a:pt x="2204580" y="1999575"/>
                    <a:pt x="2119434" y="1959079"/>
                    <a:pt x="2106973" y="1987115"/>
                  </a:cubicBezTo>
                  <a:cubicBezTo>
                    <a:pt x="2106973" y="1987115"/>
                    <a:pt x="2087245" y="1990230"/>
                    <a:pt x="2061286" y="1915468"/>
                  </a:cubicBezTo>
                  <a:cubicBezTo>
                    <a:pt x="2044671" y="1869779"/>
                    <a:pt x="2044671" y="1789825"/>
                    <a:pt x="2046749" y="1705717"/>
                  </a:cubicBezTo>
                  <a:cubicBezTo>
                    <a:pt x="2061286" y="1739983"/>
                    <a:pt x="2118396" y="1757636"/>
                    <a:pt x="2143316" y="1752444"/>
                  </a:cubicBezTo>
                  <a:cubicBezTo>
                    <a:pt x="2119434" y="1732715"/>
                    <a:pt x="2116319" y="1710909"/>
                    <a:pt x="2112166" y="1691180"/>
                  </a:cubicBezTo>
                  <a:cubicBezTo>
                    <a:pt x="2143316" y="1715063"/>
                    <a:pt x="2195235" y="1743099"/>
                    <a:pt x="2274151" y="1733753"/>
                  </a:cubicBezTo>
                  <a:cubicBezTo>
                    <a:pt x="2224310" y="1717139"/>
                    <a:pt x="2187966" y="1678720"/>
                    <a:pt x="2182775" y="1646530"/>
                  </a:cubicBezTo>
                  <a:cubicBezTo>
                    <a:pt x="2225347" y="1683912"/>
                    <a:pt x="2268959" y="1703641"/>
                    <a:pt x="2307379" y="1710909"/>
                  </a:cubicBezTo>
                  <a:cubicBezTo>
                    <a:pt x="2333338" y="1716101"/>
                    <a:pt x="2360335" y="1718178"/>
                    <a:pt x="2408100" y="1710909"/>
                  </a:cubicBezTo>
                  <a:cubicBezTo>
                    <a:pt x="2272074" y="1680796"/>
                    <a:pt x="2247153" y="1637185"/>
                    <a:pt x="2237808" y="1583190"/>
                  </a:cubicBezTo>
                  <a:cubicBezTo>
                    <a:pt x="2278304" y="1613303"/>
                    <a:pt x="2366565" y="1619533"/>
                    <a:pt x="2404985" y="1556192"/>
                  </a:cubicBezTo>
                  <a:cubicBezTo>
                    <a:pt x="2366565" y="1593574"/>
                    <a:pt x="2295956" y="1586305"/>
                    <a:pt x="2262729" y="1539579"/>
                  </a:cubicBezTo>
                  <a:cubicBezTo>
                    <a:pt x="2223271" y="1484545"/>
                    <a:pt x="2220156" y="1416013"/>
                    <a:pt x="2226386" y="1330867"/>
                  </a:cubicBezTo>
                  <a:cubicBezTo>
                    <a:pt x="2234693" y="1217684"/>
                    <a:pt x="2269997" y="1086850"/>
                    <a:pt x="2267921" y="974706"/>
                  </a:cubicBezTo>
                  <a:cubicBezTo>
                    <a:pt x="2265844" y="843872"/>
                    <a:pt x="2262729" y="805452"/>
                    <a:pt x="2245077" y="701616"/>
                  </a:cubicBezTo>
                  <a:cubicBezTo>
                    <a:pt x="2225347" y="579088"/>
                    <a:pt x="2210810" y="526131"/>
                    <a:pt x="2176545" y="454484"/>
                  </a:cubicBezTo>
                  <a:cubicBezTo>
                    <a:pt x="2111127" y="318458"/>
                    <a:pt x="2068554" y="237465"/>
                    <a:pt x="1989638" y="168933"/>
                  </a:cubicBezTo>
                  <a:cubicBezTo>
                    <a:pt x="1940835" y="126360"/>
                    <a:pt x="1905531" y="98324"/>
                    <a:pt x="1848420" y="67173"/>
                  </a:cubicBezTo>
                  <a:cubicBezTo>
                    <a:pt x="1771581" y="25638"/>
                    <a:pt x="1747698" y="19408"/>
                    <a:pt x="1679166" y="5909"/>
                  </a:cubicBezTo>
                  <a:cubicBezTo>
                    <a:pt x="1622056" y="-5513"/>
                    <a:pt x="1560792" y="717"/>
                    <a:pt x="1508874" y="15254"/>
                  </a:cubicBezTo>
                  <a:cubicBezTo>
                    <a:pt x="1482914" y="22523"/>
                    <a:pt x="1454878" y="29791"/>
                    <a:pt x="1400883" y="79633"/>
                  </a:cubicBezTo>
                  <a:cubicBezTo>
                    <a:pt x="1348965" y="65096"/>
                    <a:pt x="1254473" y="87940"/>
                    <a:pt x="1200478" y="119091"/>
                  </a:cubicBezTo>
                  <a:cubicBezTo>
                    <a:pt x="1107025" y="173086"/>
                    <a:pt x="1049915" y="217736"/>
                    <a:pt x="993843" y="282115"/>
                  </a:cubicBezTo>
                  <a:cubicBezTo>
                    <a:pt x="895198" y="394259"/>
                    <a:pt x="813167" y="538592"/>
                    <a:pt x="787208" y="643467"/>
                  </a:cubicBezTo>
                  <a:cubicBezTo>
                    <a:pt x="767479" y="722383"/>
                    <a:pt x="755019" y="797145"/>
                    <a:pt x="749827" y="868793"/>
                  </a:cubicBezTo>
                  <a:cubicBezTo>
                    <a:pt x="739443" y="1019356"/>
                    <a:pt x="744635" y="1123193"/>
                    <a:pt x="776824" y="1277910"/>
                  </a:cubicBezTo>
                  <a:cubicBezTo>
                    <a:pt x="804860" y="1408744"/>
                    <a:pt x="844318" y="1516734"/>
                    <a:pt x="898313" y="1644454"/>
                  </a:cubicBezTo>
                  <a:cubicBezTo>
                    <a:pt x="940886" y="1746214"/>
                    <a:pt x="996958" y="1816823"/>
                    <a:pt x="1115332" y="1897815"/>
                  </a:cubicBezTo>
                  <a:cubicBezTo>
                    <a:pt x="1047838" y="1829283"/>
                    <a:pt x="1019802" y="1796055"/>
                    <a:pt x="988651" y="1700525"/>
                  </a:cubicBezTo>
                  <a:cubicBezTo>
                    <a:pt x="1033301" y="1801247"/>
                    <a:pt x="1090411" y="1876010"/>
                    <a:pt x="1192172" y="1925851"/>
                  </a:cubicBezTo>
                  <a:cubicBezTo>
                    <a:pt x="1150637" y="1884317"/>
                    <a:pt x="1135061" y="1864588"/>
                    <a:pt x="1130908" y="1840705"/>
                  </a:cubicBezTo>
                  <a:cubicBezTo>
                    <a:pt x="1157905" y="1880163"/>
                    <a:pt x="1204632" y="1906122"/>
                    <a:pt x="1238898" y="1916506"/>
                  </a:cubicBezTo>
                  <a:cubicBezTo>
                    <a:pt x="1213977" y="1884317"/>
                    <a:pt x="1206709" y="1857319"/>
                    <a:pt x="1211900" y="1840705"/>
                  </a:cubicBezTo>
                  <a:cubicBezTo>
                    <a:pt x="1237860" y="1858357"/>
                    <a:pt x="1272126" y="1891585"/>
                    <a:pt x="1316776" y="1891585"/>
                  </a:cubicBezTo>
                  <a:cubicBezTo>
                    <a:pt x="1286663" y="1861472"/>
                    <a:pt x="1276279" y="1820976"/>
                    <a:pt x="1277318" y="1800209"/>
                  </a:cubicBezTo>
                  <a:cubicBezTo>
                    <a:pt x="1277318" y="1800209"/>
                    <a:pt x="1300162" y="1819938"/>
                    <a:pt x="1333390" y="1822015"/>
                  </a:cubicBezTo>
                  <a:cubicBezTo>
                    <a:pt x="1339620" y="1873933"/>
                    <a:pt x="1329236" y="1898854"/>
                    <a:pt x="1315737" y="1926890"/>
                  </a:cubicBezTo>
                  <a:cubicBezTo>
                    <a:pt x="1305354" y="1948695"/>
                    <a:pt x="1277318" y="1975693"/>
                    <a:pt x="1277318" y="1975693"/>
                  </a:cubicBezTo>
                  <a:cubicBezTo>
                    <a:pt x="1254473" y="1959079"/>
                    <a:pt x="1154790" y="2042148"/>
                    <a:pt x="1092488" y="2073300"/>
                  </a:cubicBezTo>
                  <a:cubicBezTo>
                    <a:pt x="1035378" y="2102374"/>
                    <a:pt x="975153" y="2115873"/>
                    <a:pt x="932579" y="2124180"/>
                  </a:cubicBezTo>
                  <a:cubicBezTo>
                    <a:pt x="842242" y="2140794"/>
                    <a:pt x="790323" y="2145985"/>
                    <a:pt x="675064" y="2167791"/>
                  </a:cubicBezTo>
                  <a:cubicBezTo>
                    <a:pt x="593033" y="2183367"/>
                    <a:pt x="549422" y="2192712"/>
                    <a:pt x="489196" y="2255014"/>
                  </a:cubicBezTo>
                  <a:cubicBezTo>
                    <a:pt x="395743" y="2351582"/>
                    <a:pt x="322019" y="2460611"/>
                    <a:pt x="286715" y="2567563"/>
                  </a:cubicBezTo>
                  <a:cubicBezTo>
                    <a:pt x="268024" y="2623635"/>
                    <a:pt x="244141" y="2718126"/>
                    <a:pt x="216105" y="2944490"/>
                  </a:cubicBezTo>
                  <a:cubicBezTo>
                    <a:pt x="201568" y="3056634"/>
                    <a:pt x="181840" y="3158394"/>
                    <a:pt x="169379" y="3462636"/>
                  </a:cubicBezTo>
                  <a:cubicBezTo>
                    <a:pt x="157957" y="3766878"/>
                    <a:pt x="122653" y="4104347"/>
                    <a:pt x="122653" y="4586150"/>
                  </a:cubicBezTo>
                  <a:cubicBezTo>
                    <a:pt x="122653" y="5067953"/>
                    <a:pt x="87348" y="5676436"/>
                    <a:pt x="114345" y="6163431"/>
                  </a:cubicBezTo>
                  <a:cubicBezTo>
                    <a:pt x="143420" y="6181083"/>
                    <a:pt x="170417" y="6193544"/>
                    <a:pt x="195338" y="6202889"/>
                  </a:cubicBezTo>
                  <a:cubicBezTo>
                    <a:pt x="187031" y="6247539"/>
                    <a:pt x="174571" y="6299457"/>
                    <a:pt x="167302" y="6346184"/>
                  </a:cubicBezTo>
                  <a:cubicBezTo>
                    <a:pt x="165226" y="6363836"/>
                    <a:pt x="162110" y="6388757"/>
                    <a:pt x="157957" y="6425100"/>
                  </a:cubicBezTo>
                  <a:cubicBezTo>
                    <a:pt x="155880" y="6444829"/>
                    <a:pt x="147573" y="6469749"/>
                    <a:pt x="147573" y="6493632"/>
                  </a:cubicBezTo>
                  <a:cubicBezTo>
                    <a:pt x="147573" y="6526860"/>
                    <a:pt x="154842" y="6565279"/>
                    <a:pt x="157957" y="6602660"/>
                  </a:cubicBezTo>
                  <a:cubicBezTo>
                    <a:pt x="161072" y="6644195"/>
                    <a:pt x="160034" y="6684692"/>
                    <a:pt x="160034" y="6715843"/>
                  </a:cubicBezTo>
                  <a:cubicBezTo>
                    <a:pt x="160034" y="6767761"/>
                    <a:pt x="168341" y="6798912"/>
                    <a:pt x="170417" y="6824871"/>
                  </a:cubicBezTo>
                  <a:cubicBezTo>
                    <a:pt x="173532" y="6867445"/>
                    <a:pt x="198453" y="6902749"/>
                    <a:pt x="231681" y="6928708"/>
                  </a:cubicBezTo>
                  <a:cubicBezTo>
                    <a:pt x="278408" y="6965051"/>
                    <a:pt x="313712" y="6992048"/>
                    <a:pt x="340710" y="7010739"/>
                  </a:cubicBezTo>
                  <a:cubicBezTo>
                    <a:pt x="315789" y="7166494"/>
                    <a:pt x="287753" y="7319134"/>
                    <a:pt x="281523" y="7474890"/>
                  </a:cubicBezTo>
                  <a:cubicBezTo>
                    <a:pt x="275292" y="7636875"/>
                    <a:pt x="288791" y="7800937"/>
                    <a:pt x="265947" y="7960846"/>
                  </a:cubicBezTo>
                  <a:cubicBezTo>
                    <a:pt x="249333" y="8071951"/>
                    <a:pt x="202607" y="8205901"/>
                    <a:pt x="202607" y="8372039"/>
                  </a:cubicBezTo>
                  <a:cubicBezTo>
                    <a:pt x="248295" y="8377232"/>
                    <a:pt x="301252" y="8387615"/>
                    <a:pt x="356285" y="8399037"/>
                  </a:cubicBezTo>
                  <a:cubicBezTo>
                    <a:pt x="354209" y="8410459"/>
                    <a:pt x="351094" y="8421881"/>
                    <a:pt x="347978" y="8434341"/>
                  </a:cubicBezTo>
                  <a:cubicBezTo>
                    <a:pt x="332403" y="8500797"/>
                    <a:pt x="325134" y="8578675"/>
                    <a:pt x="313712" y="8633708"/>
                  </a:cubicBezTo>
                  <a:cubicBezTo>
                    <a:pt x="297098" y="8716777"/>
                    <a:pt x="283600" y="8793617"/>
                    <a:pt x="264909" y="8865264"/>
                  </a:cubicBezTo>
                  <a:cubicBezTo>
                    <a:pt x="244141" y="8944180"/>
                    <a:pt x="231681" y="8964947"/>
                    <a:pt x="208837" y="9055285"/>
                  </a:cubicBezTo>
                  <a:cubicBezTo>
                    <a:pt x="171456" y="9200657"/>
                    <a:pt x="156919" y="9388601"/>
                    <a:pt x="156919" y="9545395"/>
                  </a:cubicBezTo>
                  <a:cubicBezTo>
                    <a:pt x="156919" y="9719841"/>
                    <a:pt x="170417" y="9879750"/>
                    <a:pt x="191185" y="10036543"/>
                  </a:cubicBezTo>
                  <a:cubicBezTo>
                    <a:pt x="212990" y="10206835"/>
                    <a:pt x="243103" y="10372975"/>
                    <a:pt x="270101" y="10548458"/>
                  </a:cubicBezTo>
                  <a:cubicBezTo>
                    <a:pt x="290868" y="10680331"/>
                    <a:pt x="293983" y="10840240"/>
                    <a:pt x="270101" y="10975228"/>
                  </a:cubicBezTo>
                  <a:cubicBezTo>
                    <a:pt x="236873" y="11170441"/>
                    <a:pt x="216105" y="11202630"/>
                    <a:pt x="147573" y="11368769"/>
                  </a:cubicBezTo>
                  <a:cubicBezTo>
                    <a:pt x="110192" y="11460146"/>
                    <a:pt x="45813" y="11558791"/>
                    <a:pt x="17777" y="11676126"/>
                  </a:cubicBezTo>
                  <a:cubicBezTo>
                    <a:pt x="-1952" y="11759196"/>
                    <a:pt x="-1952" y="11854725"/>
                    <a:pt x="2202" y="11928449"/>
                  </a:cubicBezTo>
                  <a:cubicBezTo>
                    <a:pt x="49967" y="11969984"/>
                    <a:pt x="147573" y="11976214"/>
                    <a:pt x="251410" y="11983483"/>
                  </a:cubicBezTo>
                  <a:cubicBezTo>
                    <a:pt x="405088" y="11995943"/>
                    <a:pt x="598225" y="11959601"/>
                    <a:pt x="630414" y="11886914"/>
                  </a:cubicBezTo>
                  <a:cubicBezTo>
                    <a:pt x="630414" y="11886914"/>
                    <a:pt x="664680" y="11874455"/>
                    <a:pt x="675064" y="11832920"/>
                  </a:cubicBezTo>
                  <a:cubicBezTo>
                    <a:pt x="671949" y="11742581"/>
                    <a:pt x="653259" y="11435225"/>
                    <a:pt x="685448" y="11318928"/>
                  </a:cubicBezTo>
                  <a:cubicBezTo>
                    <a:pt x="724906" y="11175633"/>
                    <a:pt x="779939" y="11100870"/>
                    <a:pt x="789285" y="11049990"/>
                  </a:cubicBezTo>
                  <a:cubicBezTo>
                    <a:pt x="801745" y="10978343"/>
                    <a:pt x="799669" y="10939923"/>
                    <a:pt x="782016" y="10884890"/>
                  </a:cubicBezTo>
                  <a:cubicBezTo>
                    <a:pt x="753980" y="10798705"/>
                    <a:pt x="701023" y="10712521"/>
                    <a:pt x="690640" y="10707329"/>
                  </a:cubicBezTo>
                  <a:cubicBezTo>
                    <a:pt x="676102" y="10540152"/>
                    <a:pt x="715561" y="10380243"/>
                    <a:pt x="757095" y="10246294"/>
                  </a:cubicBezTo>
                  <a:cubicBezTo>
                    <a:pt x="782016" y="10166339"/>
                    <a:pt x="806937" y="10050042"/>
                    <a:pt x="833934" y="9972165"/>
                  </a:cubicBezTo>
                  <a:cubicBezTo>
                    <a:pt x="895198" y="9789412"/>
                    <a:pt x="930503" y="9671038"/>
                    <a:pt x="941925" y="9459211"/>
                  </a:cubicBezTo>
                  <a:cubicBezTo>
                    <a:pt x="954385" y="9232846"/>
                    <a:pt x="963730" y="9146662"/>
                    <a:pt x="990728" y="9000252"/>
                  </a:cubicBezTo>
                  <a:cubicBezTo>
                    <a:pt x="1012534" y="8886032"/>
                    <a:pt x="1024994" y="8791540"/>
                    <a:pt x="1091450" y="8678358"/>
                  </a:cubicBezTo>
                  <a:cubicBezTo>
                    <a:pt x="1143368" y="8589059"/>
                    <a:pt x="1179711" y="8496644"/>
                    <a:pt x="1210862" y="8400076"/>
                  </a:cubicBezTo>
                  <a:cubicBezTo>
                    <a:pt x="1345850" y="8393845"/>
                    <a:pt x="1456955" y="8439533"/>
                    <a:pt x="1618941" y="8476915"/>
                  </a:cubicBezTo>
                  <a:cubicBezTo>
                    <a:pt x="1665667" y="8487298"/>
                    <a:pt x="1919029" y="8484183"/>
                    <a:pt x="1967832" y="8484183"/>
                  </a:cubicBezTo>
                  <a:cubicBezTo>
                    <a:pt x="1986523" y="8484183"/>
                    <a:pt x="2005214" y="8484183"/>
                    <a:pt x="2023904" y="8485222"/>
                  </a:cubicBezTo>
                  <a:cubicBezTo>
                    <a:pt x="2034288" y="8558946"/>
                    <a:pt x="2036364" y="8636823"/>
                    <a:pt x="2023904" y="8734430"/>
                  </a:cubicBezTo>
                  <a:cubicBezTo>
                    <a:pt x="1994830" y="8975332"/>
                    <a:pt x="1964717" y="9100974"/>
                    <a:pt x="1942912" y="9321107"/>
                  </a:cubicBezTo>
                  <a:cubicBezTo>
                    <a:pt x="1923183" y="9510090"/>
                    <a:pt x="1935643" y="9685575"/>
                    <a:pt x="1942912" y="9875596"/>
                  </a:cubicBezTo>
                  <a:cubicBezTo>
                    <a:pt x="1955372" y="10220334"/>
                    <a:pt x="1984446" y="10272253"/>
                    <a:pt x="1928374" y="10609722"/>
                  </a:cubicBezTo>
                  <a:cubicBezTo>
                    <a:pt x="1896185" y="10621145"/>
                    <a:pt x="1855689" y="10722904"/>
                    <a:pt x="1812077" y="10821550"/>
                  </a:cubicBezTo>
                  <a:cubicBezTo>
                    <a:pt x="1765350" y="10930578"/>
                    <a:pt x="1796502" y="11018840"/>
                    <a:pt x="1843228" y="11139290"/>
                  </a:cubicBezTo>
                  <a:cubicBezTo>
                    <a:pt x="1866072" y="11198477"/>
                    <a:pt x="1893070" y="11304391"/>
                    <a:pt x="1906568" y="11412380"/>
                  </a:cubicBezTo>
                  <a:cubicBezTo>
                    <a:pt x="1920068" y="11528678"/>
                    <a:pt x="1903453" y="11814229"/>
                    <a:pt x="1929413" y="11829805"/>
                  </a:cubicBezTo>
                  <a:cubicBezTo>
                    <a:pt x="1927336" y="11853687"/>
                    <a:pt x="1973024" y="11855764"/>
                    <a:pt x="1973024" y="11855764"/>
                  </a:cubicBezTo>
                  <a:cubicBezTo>
                    <a:pt x="2035327" y="11957524"/>
                    <a:pt x="2198350" y="11954409"/>
                    <a:pt x="2340606" y="11935718"/>
                  </a:cubicBezTo>
                  <a:cubicBezTo>
                    <a:pt x="2445482" y="11923258"/>
                    <a:pt x="2521283" y="11908721"/>
                    <a:pt x="2559702" y="11875493"/>
                  </a:cubicBezTo>
                  <a:cubicBezTo>
                    <a:pt x="2564894" y="11783078"/>
                    <a:pt x="2561779" y="11655359"/>
                    <a:pt x="2534781" y="11572289"/>
                  </a:cubicBezTo>
                  <a:cubicBezTo>
                    <a:pt x="2503630" y="11473645"/>
                    <a:pt x="2474556" y="11447685"/>
                    <a:pt x="2447558" y="11390575"/>
                  </a:cubicBezTo>
                  <a:cubicBezTo>
                    <a:pt x="2412254" y="11314774"/>
                    <a:pt x="2380065" y="11213014"/>
                    <a:pt x="2347875" y="11106062"/>
                  </a:cubicBezTo>
                  <a:cubicBezTo>
                    <a:pt x="2333338" y="11060374"/>
                    <a:pt x="2286611" y="10998072"/>
                    <a:pt x="2319839" y="10919156"/>
                  </a:cubicBezTo>
                  <a:cubicBezTo>
                    <a:pt x="2347875" y="10854777"/>
                    <a:pt x="2331261" y="10790398"/>
                    <a:pt x="2330223" y="10729135"/>
                  </a:cubicBezTo>
                  <a:cubicBezTo>
                    <a:pt x="2328146" y="10649180"/>
                    <a:pt x="2338530" y="10573380"/>
                    <a:pt x="2371758" y="10495502"/>
                  </a:cubicBezTo>
                  <a:cubicBezTo>
                    <a:pt x="2442367" y="10330401"/>
                    <a:pt x="2511937" y="10129996"/>
                    <a:pt x="2551395" y="9953474"/>
                  </a:cubicBezTo>
                  <a:cubicBezTo>
                    <a:pt x="2571124" y="9862097"/>
                    <a:pt x="2595007" y="9782143"/>
                    <a:pt x="2619927" y="9689728"/>
                  </a:cubicBezTo>
                  <a:cubicBezTo>
                    <a:pt x="2645887" y="9594199"/>
                    <a:pt x="2670807" y="9450903"/>
                    <a:pt x="2684307" y="9357451"/>
                  </a:cubicBezTo>
                  <a:cubicBezTo>
                    <a:pt x="2709227" y="9187158"/>
                    <a:pt x="2722726" y="9097859"/>
                    <a:pt x="2728956" y="8910952"/>
                  </a:cubicBezTo>
                  <a:cubicBezTo>
                    <a:pt x="2736225" y="8681473"/>
                    <a:pt x="2714419" y="8650322"/>
                    <a:pt x="2714419" y="8514296"/>
                  </a:cubicBezTo>
                  <a:cubicBezTo>
                    <a:pt x="2714419" y="8466531"/>
                    <a:pt x="2717534" y="8415650"/>
                    <a:pt x="2720649" y="8363732"/>
                  </a:cubicBezTo>
                  <a:cubicBezTo>
                    <a:pt x="2726879" y="8361656"/>
                    <a:pt x="2734148" y="8358541"/>
                    <a:pt x="2740378" y="8356464"/>
                  </a:cubicBezTo>
                  <a:cubicBezTo>
                    <a:pt x="2832793" y="8322198"/>
                    <a:pt x="2981280" y="8377232"/>
                    <a:pt x="3068502" y="8333620"/>
                  </a:cubicBezTo>
                  <a:cubicBezTo>
                    <a:pt x="3099654" y="8111410"/>
                    <a:pt x="3088232" y="7973307"/>
                    <a:pt x="3088232" y="7751096"/>
                  </a:cubicBezTo>
                  <a:cubicBezTo>
                    <a:pt x="3088232" y="7372091"/>
                    <a:pt x="3068502" y="6988933"/>
                    <a:pt x="3068502" y="6608891"/>
                  </a:cubicBezTo>
                  <a:cubicBezTo>
                    <a:pt x="3063310" y="6470788"/>
                    <a:pt x="3026968" y="6275575"/>
                    <a:pt x="3026968" y="6085554"/>
                  </a:cubicBezTo>
                  <a:cubicBezTo>
                    <a:pt x="3068502" y="6079323"/>
                    <a:pt x="3110037" y="6074131"/>
                    <a:pt x="3110037" y="6074131"/>
                  </a:cubicBezTo>
                  <a:cubicBezTo>
                    <a:pt x="3103807" y="5901762"/>
                    <a:pt x="3067464" y="5804156"/>
                    <a:pt x="3051888" y="5721086"/>
                  </a:cubicBezTo>
                  <a:cubicBezTo>
                    <a:pt x="2972973" y="5276665"/>
                    <a:pt x="2890942" y="5078337"/>
                    <a:pt x="2890942" y="5078337"/>
                  </a:cubicBezTo>
                  <a:cubicBezTo>
                    <a:pt x="2969858" y="5119871"/>
                    <a:pt x="3050850" y="5125063"/>
                    <a:pt x="3102769" y="5085605"/>
                  </a:cubicBezTo>
                  <a:cubicBezTo>
                    <a:pt x="3125613" y="5067953"/>
                    <a:pt x="3166109" y="5046147"/>
                    <a:pt x="3183761" y="5011881"/>
                  </a:cubicBezTo>
                  <a:cubicBezTo>
                    <a:pt x="3198298" y="4983845"/>
                    <a:pt x="3214913" y="4951656"/>
                    <a:pt x="3231526" y="4918428"/>
                  </a:cubicBezTo>
                  <a:cubicBezTo>
                    <a:pt x="3301097" y="4923620"/>
                    <a:pt x="3293828" y="5032648"/>
                    <a:pt x="3357169" y="4973461"/>
                  </a:cubicBezTo>
                  <a:cubicBezTo>
                    <a:pt x="3402857" y="4929850"/>
                    <a:pt x="3446468" y="4761634"/>
                    <a:pt x="3468274" y="4703486"/>
                  </a:cubicBezTo>
                  <a:cubicBezTo>
                    <a:pt x="3497348" y="4624570"/>
                    <a:pt x="3506694" y="4566421"/>
                    <a:pt x="3531614" y="4489582"/>
                  </a:cubicBezTo>
                  <a:cubicBezTo>
                    <a:pt x="3561727" y="4399244"/>
                    <a:pt x="3620914" y="4253872"/>
                    <a:pt x="3626106" y="4157304"/>
                  </a:cubicBezTo>
                  <a:cubicBezTo>
                    <a:pt x="3634413" y="4009856"/>
                    <a:pt x="3630260" y="3956899"/>
                    <a:pt x="3586648" y="3841640"/>
                  </a:cubicBezTo>
                  <a:cubicBezTo>
                    <a:pt x="3580418" y="3814643"/>
                    <a:pt x="3573149" y="3786607"/>
                    <a:pt x="3562766" y="3755456"/>
                  </a:cubicBezTo>
                  <a:close/>
                  <a:moveTo>
                    <a:pt x="617954" y="4981768"/>
                  </a:moveTo>
                  <a:cubicBezTo>
                    <a:pt x="608609" y="5134409"/>
                    <a:pt x="587841" y="5263166"/>
                    <a:pt x="569151" y="5460456"/>
                  </a:cubicBezTo>
                  <a:cubicBezTo>
                    <a:pt x="549422" y="5657746"/>
                    <a:pt x="528654" y="5850882"/>
                    <a:pt x="528654" y="5850882"/>
                  </a:cubicBezTo>
                  <a:cubicBezTo>
                    <a:pt x="523463" y="5775081"/>
                    <a:pt x="514117" y="5735623"/>
                    <a:pt x="514117" y="5681628"/>
                  </a:cubicBezTo>
                  <a:cubicBezTo>
                    <a:pt x="514117" y="5607904"/>
                    <a:pt x="518271" y="5553909"/>
                    <a:pt x="525539" y="5479147"/>
                  </a:cubicBezTo>
                  <a:cubicBezTo>
                    <a:pt x="532808" y="5397116"/>
                    <a:pt x="544230" y="5304701"/>
                    <a:pt x="552537" y="5221632"/>
                  </a:cubicBezTo>
                  <a:cubicBezTo>
                    <a:pt x="567074" y="5075221"/>
                    <a:pt x="564997" y="5001497"/>
                    <a:pt x="572266" y="4888315"/>
                  </a:cubicBezTo>
                  <a:cubicBezTo>
                    <a:pt x="578496" y="4800054"/>
                    <a:pt x="600302" y="4665066"/>
                    <a:pt x="642875" y="4534232"/>
                  </a:cubicBezTo>
                  <a:cubicBezTo>
                    <a:pt x="642875" y="4534232"/>
                    <a:pt x="628338" y="4830167"/>
                    <a:pt x="618992" y="4982807"/>
                  </a:cubicBezTo>
                  <a:close/>
                  <a:moveTo>
                    <a:pt x="3122497" y="4173918"/>
                  </a:moveTo>
                  <a:cubicBezTo>
                    <a:pt x="3107960" y="4218568"/>
                    <a:pt x="3096538" y="4280870"/>
                    <a:pt x="3083039" y="4346287"/>
                  </a:cubicBezTo>
                  <a:cubicBezTo>
                    <a:pt x="3067464" y="4426241"/>
                    <a:pt x="2958436" y="4563306"/>
                    <a:pt x="3002047" y="4599649"/>
                  </a:cubicBezTo>
                  <a:cubicBezTo>
                    <a:pt x="2989586" y="4626646"/>
                    <a:pt x="2977126" y="4660913"/>
                    <a:pt x="2958436" y="4685833"/>
                  </a:cubicBezTo>
                  <a:cubicBezTo>
                    <a:pt x="2939745" y="4710754"/>
                    <a:pt x="2930399" y="4712831"/>
                    <a:pt x="2907555" y="4713869"/>
                  </a:cubicBezTo>
                  <a:cubicBezTo>
                    <a:pt x="2883673" y="4715946"/>
                    <a:pt x="2843177" y="4677527"/>
                    <a:pt x="2809949" y="4647414"/>
                  </a:cubicBezTo>
                  <a:cubicBezTo>
                    <a:pt x="2792296" y="4631838"/>
                    <a:pt x="2779836" y="4619378"/>
                    <a:pt x="2764261" y="4607956"/>
                  </a:cubicBezTo>
                  <a:cubicBezTo>
                    <a:pt x="2742455" y="4591342"/>
                    <a:pt x="2724803" y="4575767"/>
                    <a:pt x="2702997" y="4591342"/>
                  </a:cubicBezTo>
                  <a:cubicBezTo>
                    <a:pt x="2692613" y="4458431"/>
                    <a:pt x="2678076" y="4418973"/>
                    <a:pt x="2685344" y="4342134"/>
                  </a:cubicBezTo>
                  <a:cubicBezTo>
                    <a:pt x="2689498" y="4299561"/>
                    <a:pt x="2685344" y="4256988"/>
                    <a:pt x="2680153" y="4214415"/>
                  </a:cubicBezTo>
                  <a:cubicBezTo>
                    <a:pt x="2675999" y="4179110"/>
                    <a:pt x="2672884" y="4159381"/>
                    <a:pt x="2667692" y="4117846"/>
                  </a:cubicBezTo>
                  <a:cubicBezTo>
                    <a:pt x="2663539" y="4080465"/>
                    <a:pt x="2656270" y="4056582"/>
                    <a:pt x="2653155" y="4014009"/>
                  </a:cubicBezTo>
                  <a:cubicBezTo>
                    <a:pt x="2649002" y="3960014"/>
                    <a:pt x="2649002" y="3917441"/>
                    <a:pt x="2644848" y="3867600"/>
                  </a:cubicBezTo>
                  <a:cubicBezTo>
                    <a:pt x="2641733" y="3822950"/>
                    <a:pt x="2644848" y="3769993"/>
                    <a:pt x="2657309" y="3728458"/>
                  </a:cubicBezTo>
                  <a:cubicBezTo>
                    <a:pt x="2672884" y="3676540"/>
                    <a:pt x="2690537" y="3648504"/>
                    <a:pt x="2700920" y="3601777"/>
                  </a:cubicBezTo>
                  <a:cubicBezTo>
                    <a:pt x="2716496" y="3530130"/>
                    <a:pt x="2716496" y="3503132"/>
                    <a:pt x="2724803" y="3462636"/>
                  </a:cubicBezTo>
                  <a:cubicBezTo>
                    <a:pt x="2736225" y="3406564"/>
                    <a:pt x="2733109" y="3338032"/>
                    <a:pt x="2752838" y="3276768"/>
                  </a:cubicBezTo>
                  <a:cubicBezTo>
                    <a:pt x="2812025" y="3370221"/>
                    <a:pt x="2881596" y="3497940"/>
                    <a:pt x="2975049" y="3631890"/>
                  </a:cubicBezTo>
                  <a:cubicBezTo>
                    <a:pt x="3009315" y="3680693"/>
                    <a:pt x="3044620" y="3737804"/>
                    <a:pt x="3068502" y="3789722"/>
                  </a:cubicBezTo>
                  <a:cubicBezTo>
                    <a:pt x="3090308" y="3837487"/>
                    <a:pt x="3112114" y="3882137"/>
                    <a:pt x="3127689" y="3929901"/>
                  </a:cubicBezTo>
                  <a:cubicBezTo>
                    <a:pt x="3140150" y="3968321"/>
                    <a:pt x="3149495" y="3992204"/>
                    <a:pt x="3149495" y="4036853"/>
                  </a:cubicBezTo>
                  <a:cubicBezTo>
                    <a:pt x="3149495" y="4086695"/>
                    <a:pt x="3144304" y="4103309"/>
                    <a:pt x="3122497" y="4172880"/>
                  </a:cubicBezTo>
                  <a:close/>
                </a:path>
              </a:pathLst>
            </a:custGeom>
            <a:solidFill>
              <a:srgbClr val="8DE971"/>
            </a:solidFill>
            <a:ln w="0" cap="flat">
              <a:noFill/>
              <a:prstDash val="solid"/>
              <a:miter/>
            </a:ln>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510"/>
            </a:p>
          </p:txBody>
        </p:sp>
        <p:grpSp>
          <p:nvGrpSpPr>
            <p:cNvPr id="159" name="Group 158">
              <a:extLst>
                <a:ext uri="{FF2B5EF4-FFF2-40B4-BE49-F238E27FC236}">
                  <a16:creationId xmlns:a16="http://schemas.microsoft.com/office/drawing/2014/main" id="{67B1E14D-0101-4E62-D567-9C2E29A03228}"/>
                </a:ext>
              </a:extLst>
            </p:cNvPr>
            <p:cNvGrpSpPr/>
            <p:nvPr userDrawn="1"/>
          </p:nvGrpSpPr>
          <p:grpSpPr>
            <a:xfrm>
              <a:off x="18922683" y="13377048"/>
              <a:ext cx="2148810" cy="6786546"/>
              <a:chOff x="8874882" y="13377048"/>
              <a:chExt cx="2148810" cy="6786546"/>
            </a:xfrm>
          </p:grpSpPr>
          <p:cxnSp>
            <p:nvCxnSpPr>
              <p:cNvPr id="160" name="Straight Connector 159">
                <a:extLst>
                  <a:ext uri="{FF2B5EF4-FFF2-40B4-BE49-F238E27FC236}">
                    <a16:creationId xmlns:a16="http://schemas.microsoft.com/office/drawing/2014/main" id="{D3D77B43-5CF1-E75A-7EFE-2B475AB95ADE}"/>
                  </a:ext>
                </a:extLst>
              </p:cNvPr>
              <p:cNvCxnSpPr>
                <a:cxnSpLocks/>
              </p:cNvCxnSpPr>
              <p:nvPr/>
            </p:nvCxnSpPr>
            <p:spPr>
              <a:xfrm>
                <a:off x="9949287" y="14040469"/>
                <a:ext cx="0" cy="6123125"/>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61" name="TextBox 160">
                <a:extLst>
                  <a:ext uri="{FF2B5EF4-FFF2-40B4-BE49-F238E27FC236}">
                    <a16:creationId xmlns:a16="http://schemas.microsoft.com/office/drawing/2014/main" id="{B397C464-1E72-4D90-C07E-C9674C512C26}"/>
                  </a:ext>
                </a:extLst>
              </p:cNvPr>
              <p:cNvSpPr txBox="1"/>
              <p:nvPr/>
            </p:nvSpPr>
            <p:spPr>
              <a:xfrm>
                <a:off x="8874882" y="13377048"/>
                <a:ext cx="2148810" cy="350942"/>
              </a:xfrm>
              <a:prstGeom prst="rect">
                <a:avLst/>
              </a:prstGeom>
              <a:noFill/>
            </p:spPr>
            <p:txBody>
              <a:bodyPr wrap="square" lIns="0" tIns="0" rIns="0" bIns="0" rtlCol="0">
                <a:spAutoFit/>
              </a:bodyPr>
              <a:lstStyle/>
              <a:p>
                <a:pPr algn="ctr"/>
                <a:r>
                  <a:rPr lang="en-US" sz="777">
                    <a:latin typeface="Segoe Sans Display Semibold" pitchFamily="2" charset="0"/>
                    <a:cs typeface="Segoe Sans Display Semibold" pitchFamily="2" charset="0"/>
                  </a:rPr>
                  <a:t>5 ft 5 inch</a:t>
                </a:r>
              </a:p>
            </p:txBody>
          </p:sp>
          <p:cxnSp>
            <p:nvCxnSpPr>
              <p:cNvPr id="162" name="Straight Connector 161">
                <a:extLst>
                  <a:ext uri="{FF2B5EF4-FFF2-40B4-BE49-F238E27FC236}">
                    <a16:creationId xmlns:a16="http://schemas.microsoft.com/office/drawing/2014/main" id="{A5184805-AACA-9D85-EE01-9ED57E54BA1B}"/>
                  </a:ext>
                </a:extLst>
              </p:cNvPr>
              <p:cNvCxnSpPr>
                <a:cxnSpLocks/>
              </p:cNvCxnSpPr>
              <p:nvPr/>
            </p:nvCxnSpPr>
            <p:spPr>
              <a:xfrm>
                <a:off x="9743676" y="14006286"/>
                <a:ext cx="411223" cy="0"/>
              </a:xfrm>
              <a:prstGeom prst="line">
                <a:avLst/>
              </a:prstGeom>
              <a:ln w="63500">
                <a:solidFill>
                  <a:schemeClr val="accent5"/>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grpSp>
      </p:grpSp>
      <p:grpSp>
        <p:nvGrpSpPr>
          <p:cNvPr id="167" name="Center Screen Safe Space" hidden="1">
            <a:extLst>
              <a:ext uri="{FF2B5EF4-FFF2-40B4-BE49-F238E27FC236}">
                <a16:creationId xmlns:a16="http://schemas.microsoft.com/office/drawing/2014/main" id="{67596BE9-13BB-4C52-3013-CF87F6D422B5}"/>
              </a:ext>
            </a:extLst>
          </p:cNvPr>
          <p:cNvGrpSpPr/>
          <p:nvPr userDrawn="1"/>
        </p:nvGrpSpPr>
        <p:grpSpPr>
          <a:xfrm>
            <a:off x="0" y="0"/>
            <a:ext cx="12192000" cy="6858000"/>
            <a:chOff x="-1" y="0"/>
            <a:chExt cx="43891201" cy="20116800"/>
          </a:xfrm>
        </p:grpSpPr>
        <p:sp>
          <p:nvSpPr>
            <p:cNvPr id="151" name="Rectangle 150">
              <a:extLst>
                <a:ext uri="{FF2B5EF4-FFF2-40B4-BE49-F238E27FC236}">
                  <a16:creationId xmlns:a16="http://schemas.microsoft.com/office/drawing/2014/main" id="{5A7EA45B-D5D2-9FBC-7491-6FFF4C6141FC}"/>
                </a:ext>
              </a:extLst>
            </p:cNvPr>
            <p:cNvSpPr/>
            <p:nvPr userDrawn="1"/>
          </p:nvSpPr>
          <p:spPr bwMode="auto">
            <a:xfrm>
              <a:off x="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sp>
          <p:nvSpPr>
            <p:cNvPr id="152" name="Rectangle 151">
              <a:extLst>
                <a:ext uri="{FF2B5EF4-FFF2-40B4-BE49-F238E27FC236}">
                  <a16:creationId xmlns:a16="http://schemas.microsoft.com/office/drawing/2014/main" id="{3573AD2A-6E0E-A2CE-9A7E-AABFDFABAC1C}"/>
                </a:ext>
              </a:extLst>
            </p:cNvPr>
            <p:cNvSpPr/>
            <p:nvPr userDrawn="1"/>
          </p:nvSpPr>
          <p:spPr bwMode="auto">
            <a:xfrm>
              <a:off x="39814500" y="0"/>
              <a:ext cx="4076700" cy="20116800"/>
            </a:xfrm>
            <a:prstGeom prst="rect">
              <a:avLst/>
            </a:prstGeom>
            <a:pattFill prst="ltDnDiag">
              <a:fgClr>
                <a:schemeClr val="bg1">
                  <a:lumMod val="75000"/>
                  <a:lumOff val="25000"/>
                </a:schemeClr>
              </a:fgClr>
              <a:bgClr>
                <a:schemeClr val="bg1">
                  <a:lumMod val="90000"/>
                  <a:lumOff val="10000"/>
                </a:schemeClr>
              </a:bgClr>
            </a:patt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258965" fontAlgn="base">
                <a:spcBef>
                  <a:spcPct val="0"/>
                </a:spcBef>
                <a:spcAft>
                  <a:spcPct val="0"/>
                </a:spcAft>
              </a:pPr>
              <a:endParaRPr lang="en-US" sz="556" err="1">
                <a:solidFill>
                  <a:schemeClr val="bg1"/>
                </a:solidFill>
                <a:ea typeface="Segoe UI" pitchFamily="34" charset="0"/>
                <a:cs typeface="Segoe UI" pitchFamily="34" charset="0"/>
              </a:endParaRPr>
            </a:p>
          </p:txBody>
        </p:sp>
        <p:cxnSp>
          <p:nvCxnSpPr>
            <p:cNvPr id="153" name="Straight Connector 152">
              <a:extLst>
                <a:ext uri="{FF2B5EF4-FFF2-40B4-BE49-F238E27FC236}">
                  <a16:creationId xmlns:a16="http://schemas.microsoft.com/office/drawing/2014/main" id="{00199AB4-2A7D-D52E-8352-BE8830FA339C}"/>
                </a:ext>
              </a:extLst>
            </p:cNvPr>
            <p:cNvCxnSpPr>
              <a:cxnSpLocks/>
            </p:cNvCxnSpPr>
            <p:nvPr userDrawn="1"/>
          </p:nvCxnSpPr>
          <p:spPr>
            <a:xfrm>
              <a:off x="40767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cxnSp>
          <p:nvCxnSpPr>
            <p:cNvPr id="154" name="Straight Connector 153">
              <a:extLst>
                <a:ext uri="{FF2B5EF4-FFF2-40B4-BE49-F238E27FC236}">
                  <a16:creationId xmlns:a16="http://schemas.microsoft.com/office/drawing/2014/main" id="{C417723F-F34B-A222-B18F-11593EDE9191}"/>
                </a:ext>
              </a:extLst>
            </p:cNvPr>
            <p:cNvCxnSpPr>
              <a:cxnSpLocks/>
            </p:cNvCxnSpPr>
            <p:nvPr userDrawn="1"/>
          </p:nvCxnSpPr>
          <p:spPr>
            <a:xfrm>
              <a:off x="39814500" y="0"/>
              <a:ext cx="0" cy="20116800"/>
            </a:xfrm>
            <a:prstGeom prst="line">
              <a:avLst/>
            </a:prstGeom>
            <a:ln w="50800">
              <a:solidFill>
                <a:srgbClr val="8DE971"/>
              </a:solidFill>
              <a:prstDash val="dash"/>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155" name="TextBox 154">
              <a:extLst>
                <a:ext uri="{FF2B5EF4-FFF2-40B4-BE49-F238E27FC236}">
                  <a16:creationId xmlns:a16="http://schemas.microsoft.com/office/drawing/2014/main" id="{C66D465A-2D6D-BAD4-CE2C-B64A75123154}"/>
                </a:ext>
              </a:extLst>
            </p:cNvPr>
            <p:cNvSpPr txBox="1"/>
            <p:nvPr userDrawn="1"/>
          </p:nvSpPr>
          <p:spPr>
            <a:xfrm>
              <a:off x="-1"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sp>
          <p:nvSpPr>
            <p:cNvPr id="156" name="TextBox 155">
              <a:extLst>
                <a:ext uri="{FF2B5EF4-FFF2-40B4-BE49-F238E27FC236}">
                  <a16:creationId xmlns:a16="http://schemas.microsoft.com/office/drawing/2014/main" id="{04B42A27-0685-AD1E-64AC-525A79D24820}"/>
                </a:ext>
              </a:extLst>
            </p:cNvPr>
            <p:cNvSpPr txBox="1"/>
            <p:nvPr userDrawn="1"/>
          </p:nvSpPr>
          <p:spPr>
            <a:xfrm>
              <a:off x="39814500" y="8396408"/>
              <a:ext cx="4076697" cy="2708679"/>
            </a:xfrm>
            <a:prstGeom prst="rect">
              <a:avLst/>
            </a:prstGeom>
            <a:noFill/>
          </p:spPr>
          <p:txBody>
            <a:bodyPr wrap="square" lIns="0" tIns="0" rIns="0" bIns="0" rtlCol="0">
              <a:spAutoFit/>
            </a:bodyPr>
            <a:lstStyle/>
            <a:p>
              <a:pPr algn="ctr"/>
              <a:r>
                <a:rPr lang="en-US" sz="1500">
                  <a:latin typeface="Segoe Sans Display Semibold" pitchFamily="2" charset="0"/>
                  <a:cs typeface="Segoe Sans Display Semibold" pitchFamily="2" charset="0"/>
                </a:rPr>
                <a:t>CENTER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SCREEN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SAFE </a:t>
              </a:r>
              <a:br>
                <a:rPr lang="en-US" sz="1500">
                  <a:latin typeface="Segoe Sans Display Semibold" pitchFamily="2" charset="0"/>
                  <a:cs typeface="Segoe Sans Display Semibold" pitchFamily="2" charset="0"/>
                </a:rPr>
              </a:br>
              <a:r>
                <a:rPr lang="en-US" sz="1500">
                  <a:latin typeface="Segoe Sans Display Semibold" pitchFamily="2" charset="0"/>
                  <a:cs typeface="Segoe Sans Display Semibold" pitchFamily="2" charset="0"/>
                </a:rPr>
                <a:t>SPACE</a:t>
              </a:r>
            </a:p>
          </p:txBody>
        </p:sp>
      </p:grpSp>
    </p:spTree>
    <p:extLst>
      <p:ext uri="{BB962C8B-B14F-4D97-AF65-F5344CB8AC3E}">
        <p14:creationId xmlns:p14="http://schemas.microsoft.com/office/powerpoint/2010/main" val="4286429958"/>
      </p:ext>
    </p:extLst>
  </p:cSld>
  <p:clrMap bg1="dk1" tx1="lt1" bg2="dk2" tx2="lt2" accent1="accent1" accent2="accent2" accent3="accent3" accent4="accent4" accent5="accent5" accent6="accent6" hlink="hlink" folHlink="folHlink"/>
  <p:sldLayoutIdLst>
    <p:sldLayoutId id="2147485980" r:id="rId1"/>
    <p:sldLayoutId id="2147485981" r:id="rId2"/>
    <p:sldLayoutId id="2147485982" r:id="rId3"/>
    <p:sldLayoutId id="2147485983" r:id="rId4"/>
    <p:sldLayoutId id="2147485984" r:id="rId5"/>
    <p:sldLayoutId id="2147485985" r:id="rId6"/>
    <p:sldLayoutId id="2147485986" r:id="rId7"/>
    <p:sldLayoutId id="2147485987" r:id="rId8"/>
    <p:sldLayoutId id="2147485988" r:id="rId9"/>
    <p:sldLayoutId id="2147485989" r:id="rId10"/>
    <p:sldLayoutId id="2147485990" r:id="rId11"/>
    <p:sldLayoutId id="2147485991" r:id="rId12"/>
    <p:sldLayoutId id="2147485992" r:id="rId13"/>
    <p:sldLayoutId id="2147485993" r:id="rId14"/>
    <p:sldLayoutId id="2147485994" r:id="rId15"/>
    <p:sldLayoutId id="2147485995" r:id="rId16"/>
    <p:sldLayoutId id="2147485996" r:id="rId17"/>
    <p:sldLayoutId id="2147485997" r:id="rId18"/>
    <p:sldLayoutId id="2147485998" r:id="rId19"/>
    <p:sldLayoutId id="2147485999" r:id="rId20"/>
    <p:sldLayoutId id="2147486000" r:id="rId21"/>
    <p:sldLayoutId id="2147486001" r:id="rId22"/>
    <p:sldLayoutId id="2147486002" r:id="rId23"/>
    <p:sldLayoutId id="2147486003" r:id="rId24"/>
    <p:sldLayoutId id="2147486004" r:id="rId25"/>
    <p:sldLayoutId id="2147486005" r:id="rId26"/>
    <p:sldLayoutId id="2147486006" r:id="rId27"/>
    <p:sldLayoutId id="2147486007" r:id="rId28"/>
    <p:sldLayoutId id="2147486008" r:id="rId29"/>
    <p:sldLayoutId id="2147486009" r:id="rId30"/>
    <p:sldLayoutId id="2147486010" r:id="rId31"/>
    <p:sldLayoutId id="2147486011" r:id="rId32"/>
    <p:sldLayoutId id="2147486012" r:id="rId33"/>
    <p:sldLayoutId id="2147486013" r:id="rId34"/>
    <p:sldLayoutId id="2147486014" r:id="rId35"/>
    <p:sldLayoutId id="2147486015" r:id="rId36"/>
    <p:sldLayoutId id="2147486016" r:id="rId37"/>
    <p:sldLayoutId id="2147486017" r:id="rId38"/>
    <p:sldLayoutId id="2147486018" r:id="rId39"/>
    <p:sldLayoutId id="2147486019" r:id="rId40"/>
    <p:sldLayoutId id="2147486020" r:id="rId41"/>
    <p:sldLayoutId id="2147486021" r:id="rId42"/>
    <p:sldLayoutId id="2147486022" r:id="rId43"/>
    <p:sldLayoutId id="2147486023" r:id="rId44"/>
    <p:sldLayoutId id="2147486024" r:id="rId45"/>
    <p:sldLayoutId id="2147486025" r:id="rId46"/>
    <p:sldLayoutId id="2147486026" r:id="rId47"/>
    <p:sldLayoutId id="2147486027" r:id="rId48"/>
    <p:sldLayoutId id="2147486028" r:id="rId49"/>
    <p:sldLayoutId id="2147486029" r:id="rId50"/>
    <p:sldLayoutId id="2147486030" r:id="rId51"/>
  </p:sldLayoutIdLst>
  <p:transition>
    <p:fade/>
  </p:transition>
  <p:hf sldNum="0" hdr="0" ftr="0" dt="0"/>
  <p:txStyles>
    <p:title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p:titleStyle>
    <p:bodyStyle>
      <a:lvl1pPr marL="186225"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1" kern="1200" spc="0" baseline="0">
          <a:solidFill>
            <a:schemeClr val="tx1"/>
          </a:solidFill>
          <a:latin typeface="+mn-lt"/>
          <a:ea typeface="+mn-ea"/>
          <a:cs typeface="Segoe UI" panose="020B0502040204020203" pitchFamily="34" charset="0"/>
        </a:defRPr>
      </a:lvl1pPr>
      <a:lvl2pPr marL="372450" marR="0" indent="-186225"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29" kern="1200" spc="0" baseline="0">
          <a:solidFill>
            <a:schemeClr val="tx1"/>
          </a:solidFill>
          <a:latin typeface="+mn-lt"/>
          <a:ea typeface="+mn-ea"/>
          <a:cs typeface="+mn-cs"/>
        </a:defRPr>
      </a:lvl2pPr>
      <a:lvl3pPr marL="535398" marR="0" indent="-162946"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705" marR="0" indent="-147428"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133" marR="0" indent="-137082" algn="l" defTabSz="7598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89566"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6pPr>
      <a:lvl7pPr marL="2469488"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7pPr>
      <a:lvl8pPr marL="2849410"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8pPr>
      <a:lvl9pPr marL="3229332" indent="-189961" algn="l" defTabSz="759842" rtl="0" eaLnBrk="1" latinLnBrk="0" hangingPunct="1">
        <a:spcBef>
          <a:spcPct val="20000"/>
        </a:spcBef>
        <a:buFont typeface="Arial" pitchFamily="34" charset="0"/>
        <a:buChar char="•"/>
        <a:defRPr sz="1629" kern="1200">
          <a:solidFill>
            <a:schemeClr val="tx1"/>
          </a:solidFill>
          <a:latin typeface="+mn-lt"/>
          <a:ea typeface="+mn-ea"/>
          <a:cs typeface="+mn-cs"/>
        </a:defRPr>
      </a:lvl9pPr>
    </p:bodyStyle>
    <p:otherStyle>
      <a:defPPr>
        <a:defRPr lang="en-US"/>
      </a:defPPr>
      <a:lvl1pPr marL="0" algn="l" defTabSz="759842" rtl="0" eaLnBrk="1" latinLnBrk="0" hangingPunct="1">
        <a:defRPr sz="1467" kern="1200">
          <a:solidFill>
            <a:schemeClr val="tx1"/>
          </a:solidFill>
          <a:latin typeface="+mn-lt"/>
          <a:ea typeface="+mn-ea"/>
          <a:cs typeface="+mn-cs"/>
        </a:defRPr>
      </a:lvl1pPr>
      <a:lvl2pPr marL="379921" algn="l" defTabSz="759842" rtl="0" eaLnBrk="1" latinLnBrk="0" hangingPunct="1">
        <a:defRPr sz="1467" kern="1200">
          <a:solidFill>
            <a:schemeClr val="tx1"/>
          </a:solidFill>
          <a:latin typeface="+mn-lt"/>
          <a:ea typeface="+mn-ea"/>
          <a:cs typeface="+mn-cs"/>
        </a:defRPr>
      </a:lvl2pPr>
      <a:lvl3pPr marL="759842" algn="l" defTabSz="759842" rtl="0" eaLnBrk="1" latinLnBrk="0" hangingPunct="1">
        <a:defRPr sz="1467" kern="1200">
          <a:solidFill>
            <a:schemeClr val="tx1"/>
          </a:solidFill>
          <a:latin typeface="+mn-lt"/>
          <a:ea typeface="+mn-ea"/>
          <a:cs typeface="+mn-cs"/>
        </a:defRPr>
      </a:lvl3pPr>
      <a:lvl4pPr marL="1139763" algn="l" defTabSz="759842" rtl="0" eaLnBrk="1" latinLnBrk="0" hangingPunct="1">
        <a:defRPr sz="1467" kern="1200">
          <a:solidFill>
            <a:schemeClr val="tx1"/>
          </a:solidFill>
          <a:latin typeface="+mn-lt"/>
          <a:ea typeface="+mn-ea"/>
          <a:cs typeface="+mn-cs"/>
        </a:defRPr>
      </a:lvl4pPr>
      <a:lvl5pPr marL="1519685" algn="l" defTabSz="759842" rtl="0" eaLnBrk="1" latinLnBrk="0" hangingPunct="1">
        <a:defRPr sz="1467" kern="1200">
          <a:solidFill>
            <a:schemeClr val="tx1"/>
          </a:solidFill>
          <a:latin typeface="+mn-lt"/>
          <a:ea typeface="+mn-ea"/>
          <a:cs typeface="+mn-cs"/>
        </a:defRPr>
      </a:lvl5pPr>
      <a:lvl6pPr marL="1899607" algn="l" defTabSz="759842" rtl="0" eaLnBrk="1" latinLnBrk="0" hangingPunct="1">
        <a:defRPr sz="1467" kern="1200">
          <a:solidFill>
            <a:schemeClr val="tx1"/>
          </a:solidFill>
          <a:latin typeface="+mn-lt"/>
          <a:ea typeface="+mn-ea"/>
          <a:cs typeface="+mn-cs"/>
        </a:defRPr>
      </a:lvl6pPr>
      <a:lvl7pPr marL="2279528" algn="l" defTabSz="759842" rtl="0" eaLnBrk="1" latinLnBrk="0" hangingPunct="1">
        <a:defRPr sz="1467" kern="1200">
          <a:solidFill>
            <a:schemeClr val="tx1"/>
          </a:solidFill>
          <a:latin typeface="+mn-lt"/>
          <a:ea typeface="+mn-ea"/>
          <a:cs typeface="+mn-cs"/>
        </a:defRPr>
      </a:lvl7pPr>
      <a:lvl8pPr marL="2659449" algn="l" defTabSz="759842" rtl="0" eaLnBrk="1" latinLnBrk="0" hangingPunct="1">
        <a:defRPr sz="1467" kern="1200">
          <a:solidFill>
            <a:schemeClr val="tx1"/>
          </a:solidFill>
          <a:latin typeface="+mn-lt"/>
          <a:ea typeface="+mn-ea"/>
          <a:cs typeface="+mn-cs"/>
        </a:defRPr>
      </a:lvl8pPr>
      <a:lvl9pPr marL="3039371" algn="l" defTabSz="759842" rtl="0" eaLnBrk="1" latinLnBrk="0" hangingPunct="1">
        <a:defRPr sz="1467"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1326">
          <p15:clr>
            <a:srgbClr val="C35EA4"/>
          </p15:clr>
        </p15:guide>
        <p15:guide id="17" pos="26328">
          <p15:clr>
            <a:srgbClr val="C35EA4"/>
          </p15:clr>
        </p15:guide>
        <p15:guide id="25" orient="horz" pos="1082">
          <p15:clr>
            <a:srgbClr val="C35EA4"/>
          </p15:clr>
        </p15:guide>
        <p15:guide id="26" orient="horz" pos="11584">
          <p15:clr>
            <a:srgbClr val="C35EA4"/>
          </p15:clr>
        </p15:guide>
        <p15:guide id="27" orient="horz" pos="540">
          <p15:clr>
            <a:srgbClr val="A4A3A4"/>
          </p15:clr>
        </p15:guide>
        <p15:guide id="28" pos="666">
          <p15:clr>
            <a:srgbClr val="A4A3A4"/>
          </p15:clr>
        </p15:guide>
        <p15:guide id="29" orient="horz" pos="12129">
          <p15:clr>
            <a:srgbClr val="A4A3A4"/>
          </p15:clr>
        </p15:guide>
        <p15:guide id="30" pos="26982">
          <p15:clr>
            <a:srgbClr val="A4A3A4"/>
          </p15:clr>
        </p15:guide>
        <p15:guide id="31" orient="horz" pos="11757">
          <p15:clr>
            <a:srgbClr val="F26B43"/>
          </p15:clr>
        </p15:guide>
        <p15:guide id="32" pos="2569">
          <p15:clr>
            <a:srgbClr val="9FCC3B"/>
          </p15:clr>
        </p15:guide>
        <p15:guide id="33" pos="25079">
          <p15:clr>
            <a:srgbClr val="9FCC3B"/>
          </p15:clr>
        </p15:guide>
        <p15:guide id="34" pos="23999">
          <p15:clr>
            <a:srgbClr val="C35EA4"/>
          </p15:clr>
        </p15:guide>
        <p15:guide id="35" pos="24551">
          <p15:clr>
            <a:srgbClr val="A4A3A4"/>
          </p15:clr>
        </p15:guide>
        <p15:guide id="36" pos="3649">
          <p15:clr>
            <a:srgbClr val="C35EA4"/>
          </p15:clr>
        </p15:guide>
        <p15:guide id="37" pos="3097">
          <p15:clr>
            <a:srgbClr val="A4A3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5"/>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2"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21" y="2743200"/>
            <a:ext cx="6858000" cy="1371600"/>
          </a:xfrm>
          <a:prstGeom prst="rect">
            <a:avLst/>
          </a:prstGeom>
        </p:spPr>
      </p:pic>
      <p:pic>
        <p:nvPicPr>
          <p:cNvPr id="5" name="Picture 4">
            <a:extLst>
              <a:ext uri="{FF2B5EF4-FFF2-40B4-BE49-F238E27FC236}">
                <a16:creationId xmlns:a16="http://schemas.microsoft.com/office/drawing/2014/main" id="{F84E4143-2E33-0E3E-221A-FA3F7F8CB7D4}"/>
              </a:ext>
            </a:extLst>
          </p:cNvPr>
          <p:cNvPicPr>
            <a:picLocks noChangeAspect="1"/>
          </p:cNvPicPr>
          <p:nvPr userDrawn="1"/>
        </p:nvPicPr>
        <p:blipFill>
          <a:blip r:embed="rId54"/>
          <a:stretch>
            <a:fillRect/>
          </a:stretch>
        </p:blipFill>
        <p:spPr>
          <a:xfrm rot="5400000">
            <a:off x="13652857" y="5312286"/>
            <a:ext cx="522183" cy="455900"/>
          </a:xfrm>
          <a:prstGeom prst="rect">
            <a:avLst/>
          </a:prstGeom>
        </p:spPr>
      </p:pic>
    </p:spTree>
    <p:extLst>
      <p:ext uri="{BB962C8B-B14F-4D97-AF65-F5344CB8AC3E}">
        <p14:creationId xmlns:p14="http://schemas.microsoft.com/office/powerpoint/2010/main" val="1470710968"/>
      </p:ext>
    </p:extLst>
  </p:cSld>
  <p:clrMap bg1="dk1" tx1="lt1" bg2="dk2" tx2="lt2" accent1="accent1" accent2="accent2" accent3="accent3" accent4="accent4" accent5="accent5" accent6="accent6" hlink="hlink" folHlink="folHlink"/>
  <p:sldLayoutIdLst>
    <p:sldLayoutId id="2147486032" r:id="rId1"/>
    <p:sldLayoutId id="2147486033" r:id="rId2"/>
    <p:sldLayoutId id="2147486034" r:id="rId3"/>
    <p:sldLayoutId id="2147486035" r:id="rId4"/>
    <p:sldLayoutId id="2147486036" r:id="rId5"/>
    <p:sldLayoutId id="2147486037" r:id="rId6"/>
    <p:sldLayoutId id="2147486038" r:id="rId7"/>
    <p:sldLayoutId id="2147486039" r:id="rId8"/>
    <p:sldLayoutId id="2147486040" r:id="rId9"/>
    <p:sldLayoutId id="2147486041" r:id="rId10"/>
    <p:sldLayoutId id="2147486042" r:id="rId11"/>
    <p:sldLayoutId id="2147486043" r:id="rId12"/>
    <p:sldLayoutId id="2147486044" r:id="rId13"/>
    <p:sldLayoutId id="2147486045" r:id="rId14"/>
    <p:sldLayoutId id="2147486046" r:id="rId15"/>
    <p:sldLayoutId id="2147486047" r:id="rId16"/>
    <p:sldLayoutId id="2147486048" r:id="rId17"/>
    <p:sldLayoutId id="2147486049" r:id="rId18"/>
    <p:sldLayoutId id="2147486050" r:id="rId19"/>
    <p:sldLayoutId id="2147486051" r:id="rId20"/>
    <p:sldLayoutId id="2147486052" r:id="rId21"/>
    <p:sldLayoutId id="2147486053" r:id="rId22"/>
    <p:sldLayoutId id="2147486054" r:id="rId23"/>
    <p:sldLayoutId id="2147486055" r:id="rId24"/>
    <p:sldLayoutId id="2147486056" r:id="rId25"/>
    <p:sldLayoutId id="2147486057" r:id="rId26"/>
    <p:sldLayoutId id="2147486058" r:id="rId27"/>
    <p:sldLayoutId id="2147486059" r:id="rId28"/>
    <p:sldLayoutId id="2147486060" r:id="rId29"/>
    <p:sldLayoutId id="2147486061" r:id="rId30"/>
    <p:sldLayoutId id="2147486062" r:id="rId31"/>
    <p:sldLayoutId id="2147486063" r:id="rId32"/>
    <p:sldLayoutId id="2147486064" r:id="rId33"/>
    <p:sldLayoutId id="2147486065" r:id="rId34"/>
    <p:sldLayoutId id="2147486066" r:id="rId35"/>
    <p:sldLayoutId id="2147486067" r:id="rId36"/>
    <p:sldLayoutId id="2147486068" r:id="rId37"/>
    <p:sldLayoutId id="2147486069" r:id="rId38"/>
    <p:sldLayoutId id="2147486070" r:id="rId39"/>
    <p:sldLayoutId id="2147486071" r:id="rId40"/>
    <p:sldLayoutId id="2147486072" r:id="rId41"/>
    <p:sldLayoutId id="2147486073" r:id="rId42"/>
    <p:sldLayoutId id="2147486074" r:id="rId43"/>
    <p:sldLayoutId id="2147486075" r:id="rId44"/>
    <p:sldLayoutId id="2147486076" r:id="rId45"/>
    <p:sldLayoutId id="2147486077" r:id="rId46"/>
    <p:sldLayoutId id="2147486078" r:id="rId47"/>
    <p:sldLayoutId id="2147486079" r:id="rId48"/>
    <p:sldLayoutId id="2147486080" r:id="rId49"/>
    <p:sldLayoutId id="2147486081" r:id="rId50"/>
  </p:sldLayoutIdLst>
  <p:transition>
    <p:fade/>
  </p:transition>
  <p:hf sldNum="0" hdr="0" ftr="0" dt="0"/>
  <p:txStyles>
    <p:titleStyle>
      <a:lvl1pPr algn="l" defTabSz="914192" rtl="0" eaLnBrk="1" latinLnBrk="0" hangingPunct="1">
        <a:lnSpc>
          <a:spcPct val="100000"/>
        </a:lnSpc>
        <a:spcBef>
          <a:spcPct val="0"/>
        </a:spcBef>
        <a:buNone/>
        <a:defRPr lang="en-US" sz="3528" b="0" kern="1200" cap="none" spc="-49" baseline="0" dirty="0" smtClean="0">
          <a:ln w="3175">
            <a:noFill/>
          </a:ln>
          <a:solidFill>
            <a:schemeClr val="tx1"/>
          </a:solidFill>
          <a:effectLst/>
          <a:latin typeface="+mj-lt"/>
          <a:ea typeface="+mn-ea"/>
          <a:cs typeface="Segoe UI" pitchFamily="34" charset="0"/>
        </a:defRPr>
      </a:lvl1pPr>
    </p:titleStyle>
    <p:bodyStyle>
      <a:lvl1pPr marL="224054"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45" kern="1200" spc="0" baseline="0">
          <a:solidFill>
            <a:schemeClr val="tx1"/>
          </a:solidFill>
          <a:latin typeface="+mn-lt"/>
          <a:ea typeface="+mn-ea"/>
          <a:cs typeface="Segoe UI" panose="020B0502040204020203" pitchFamily="34" charset="0"/>
        </a:defRPr>
      </a:lvl1pPr>
      <a:lvl2pPr marL="448107" marR="0" indent="-224054"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1" kern="1200" spc="0" baseline="0">
          <a:solidFill>
            <a:schemeClr val="tx1"/>
          </a:solidFill>
          <a:latin typeface="+mn-lt"/>
          <a:ea typeface="+mn-ea"/>
          <a:cs typeface="+mn-cs"/>
        </a:defRPr>
      </a:lvl2pPr>
      <a:lvl3pPr marL="644154" marR="0" indent="-196047"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67" kern="1200" spc="0" baseline="0">
          <a:solidFill>
            <a:schemeClr val="tx1"/>
          </a:solidFill>
          <a:latin typeface="+mn-lt"/>
          <a:ea typeface="+mn-ea"/>
          <a:cs typeface="+mn-cs"/>
        </a:defRPr>
      </a:lvl3pPr>
      <a:lvl4pPr marL="826199" marR="0" indent="-177375"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4pPr>
      <a:lvl5pPr marL="1003573" marR="0" indent="-164929" algn="l" defTabSz="91419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1" kern="1200" spc="0" baseline="0">
          <a:solidFill>
            <a:schemeClr val="tx1"/>
          </a:soli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75">
          <p15:clr>
            <a:srgbClr val="C35EA4"/>
          </p15:clr>
        </p15:guide>
        <p15:guide id="17" pos="7460">
          <p15:clr>
            <a:srgbClr val="C35EA4"/>
          </p15:clr>
        </p15:guide>
        <p15:guide id="25" orient="horz" pos="376">
          <p15:clr>
            <a:srgbClr val="C35EA4"/>
          </p15:clr>
        </p15:guide>
        <p15:guide id="26" orient="horz" pos="4028">
          <p15:clr>
            <a:srgbClr val="C35EA4"/>
          </p15:clr>
        </p15:guide>
        <p15:guide id="27" orient="horz" pos="188">
          <p15:clr>
            <a:srgbClr val="A4A3A4"/>
          </p15:clr>
        </p15:guide>
        <p15:guide id="28" pos="189">
          <p15:clr>
            <a:srgbClr val="A4A3A4"/>
          </p15:clr>
        </p15:guide>
        <p15:guide id="29" orient="horz" pos="4217">
          <p15:clr>
            <a:srgbClr val="A4A3A4"/>
          </p15:clr>
        </p15:guide>
        <p15:guide id="30" pos="7645">
          <p15:clr>
            <a:srgbClr val="A4A3A4"/>
          </p15:clr>
        </p15:guide>
        <p15:guide id="31" orient="horz" pos="4088">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233923515"/>
      </p:ext>
    </p:extLst>
  </p:cSld>
  <p:clrMap bg1="lt1" tx1="dk1" bg2="lt2" tx2="dk2" accent1="accent1" accent2="accent2" accent3="accent3" accent4="accent4" accent5="accent5" accent6="accent6" hlink="hlink" folHlink="folHlink"/>
  <p:sldLayoutIdLst>
    <p:sldLayoutId id="2147486083" r:id="rId1"/>
    <p:sldLayoutId id="2147486084" r:id="rId2"/>
    <p:sldLayoutId id="2147486085" r:id="rId3"/>
    <p:sldLayoutId id="2147486086" r:id="rId4"/>
    <p:sldLayoutId id="2147486087" r:id="rId5"/>
    <p:sldLayoutId id="2147486088" r:id="rId6"/>
    <p:sldLayoutId id="2147486089" r:id="rId7"/>
    <p:sldLayoutId id="2147486090" r:id="rId8"/>
    <p:sldLayoutId id="2147486091" r:id="rId9"/>
    <p:sldLayoutId id="2147486092" r:id="rId10"/>
    <p:sldLayoutId id="2147486093" r:id="rId11"/>
    <p:sldLayoutId id="2147486094" r:id="rId12"/>
    <p:sldLayoutId id="2147486095" r:id="rId13"/>
    <p:sldLayoutId id="2147486096" r:id="rId14"/>
    <p:sldLayoutId id="2147486097" r:id="rId15"/>
    <p:sldLayoutId id="2147486098" r:id="rId16"/>
    <p:sldLayoutId id="2147486099" r:id="rId17"/>
    <p:sldLayoutId id="2147486100" r:id="rId18"/>
    <p:sldLayoutId id="2147486101" r:id="rId19"/>
    <p:sldLayoutId id="2147486102" r:id="rId20"/>
    <p:sldLayoutId id="2147486103" r:id="rId21"/>
    <p:sldLayoutId id="2147486104" r:id="rId22"/>
    <p:sldLayoutId id="2147486105" r:id="rId23"/>
    <p:sldLayoutId id="2147486106" r:id="rId24"/>
    <p:sldLayoutId id="2147486107" r:id="rId25"/>
    <p:sldLayoutId id="2147486108" r:id="rId26"/>
    <p:sldLayoutId id="2147486109" r:id="rId27"/>
    <p:sldLayoutId id="2147486110" r:id="rId28"/>
    <p:sldLayoutId id="2147486111" r:id="rId29"/>
    <p:sldLayoutId id="2147486112" r:id="rId30"/>
    <p:sldLayoutId id="2147486113" r:id="rId31"/>
    <p:sldLayoutId id="2147486114" r:id="rId32"/>
    <p:sldLayoutId id="2147486115" r:id="rId33"/>
    <p:sldLayoutId id="2147486116" r:id="rId34"/>
    <p:sldLayoutId id="2147486117" r:id="rId35"/>
    <p:sldLayoutId id="2147486118" r:id="rId36"/>
    <p:sldLayoutId id="2147486119" r:id="rId37"/>
    <p:sldLayoutId id="2147486120" r:id="rId38"/>
    <p:sldLayoutId id="2147486121" r:id="rId39"/>
    <p:sldLayoutId id="2147486122" r:id="rId40"/>
    <p:sldLayoutId id="2147486123" r:id="rId41"/>
    <p:sldLayoutId id="2147486124" r:id="rId42"/>
    <p:sldLayoutId id="2147486125" r:id="rId43"/>
    <p:sldLayoutId id="2147486126" r:id="rId44"/>
    <p:sldLayoutId id="2147486127" r:id="rId45"/>
    <p:sldLayoutId id="2147486128" r:id="rId46"/>
    <p:sldLayoutId id="2147486129" r:id="rId47"/>
    <p:sldLayoutId id="2147486130"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1">
            <a:extLst>
              <a:ext uri="{96DAC541-7B7A-43D3-8B79-37D633B846F1}">
                <asvg:svgBlip xmlns:asvg="http://schemas.microsoft.com/office/drawing/2016/SVG/main" r:embed="rId52"/>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4183136229"/>
      </p:ext>
    </p:extLst>
  </p:cSld>
  <p:clrMap bg1="dk1" tx1="lt1" bg2="dk2" tx2="lt2" accent1="accent1" accent2="accent2" accent3="accent3" accent4="accent4" accent5="accent5" accent6="accent6" hlink="hlink" folHlink="folHlink"/>
  <p:sldLayoutIdLst>
    <p:sldLayoutId id="2147486133" r:id="rId1"/>
    <p:sldLayoutId id="2147486134" r:id="rId2"/>
    <p:sldLayoutId id="2147486135" r:id="rId3"/>
    <p:sldLayoutId id="2147486136" r:id="rId4"/>
    <p:sldLayoutId id="2147486137" r:id="rId5"/>
    <p:sldLayoutId id="2147486138" r:id="rId6"/>
    <p:sldLayoutId id="2147486139" r:id="rId7"/>
    <p:sldLayoutId id="2147486140" r:id="rId8"/>
    <p:sldLayoutId id="2147486141" r:id="rId9"/>
    <p:sldLayoutId id="2147486142" r:id="rId10"/>
    <p:sldLayoutId id="2147486143" r:id="rId11"/>
    <p:sldLayoutId id="2147486144" r:id="rId12"/>
    <p:sldLayoutId id="2147486145" r:id="rId13"/>
    <p:sldLayoutId id="2147486146" r:id="rId14"/>
    <p:sldLayoutId id="2147486147" r:id="rId15"/>
    <p:sldLayoutId id="2147486148" r:id="rId16"/>
    <p:sldLayoutId id="2147486149" r:id="rId17"/>
    <p:sldLayoutId id="2147486150" r:id="rId18"/>
    <p:sldLayoutId id="2147486151" r:id="rId19"/>
    <p:sldLayoutId id="2147486152" r:id="rId20"/>
    <p:sldLayoutId id="2147486153" r:id="rId21"/>
    <p:sldLayoutId id="2147486154" r:id="rId22"/>
    <p:sldLayoutId id="2147486155" r:id="rId23"/>
    <p:sldLayoutId id="2147486156" r:id="rId24"/>
    <p:sldLayoutId id="2147486157" r:id="rId25"/>
    <p:sldLayoutId id="2147486158" r:id="rId26"/>
    <p:sldLayoutId id="2147486159" r:id="rId27"/>
    <p:sldLayoutId id="2147486160" r:id="rId28"/>
    <p:sldLayoutId id="2147486161" r:id="rId29"/>
    <p:sldLayoutId id="2147486162" r:id="rId30"/>
    <p:sldLayoutId id="2147486163" r:id="rId31"/>
    <p:sldLayoutId id="2147486164" r:id="rId32"/>
    <p:sldLayoutId id="2147486165" r:id="rId33"/>
    <p:sldLayoutId id="2147486166" r:id="rId34"/>
    <p:sldLayoutId id="2147486167" r:id="rId35"/>
    <p:sldLayoutId id="2147486168" r:id="rId36"/>
    <p:sldLayoutId id="2147486169" r:id="rId37"/>
    <p:sldLayoutId id="2147486170" r:id="rId38"/>
    <p:sldLayoutId id="2147486171" r:id="rId39"/>
    <p:sldLayoutId id="2147486172" r:id="rId40"/>
    <p:sldLayoutId id="2147486173" r:id="rId41"/>
    <p:sldLayoutId id="2147486174" r:id="rId42"/>
    <p:sldLayoutId id="2147486175" r:id="rId43"/>
    <p:sldLayoutId id="2147486176" r:id="rId44"/>
    <p:sldLayoutId id="2147486177" r:id="rId45"/>
    <p:sldLayoutId id="2147486178" r:id="rId46"/>
    <p:sldLayoutId id="2147486179" r:id="rId47"/>
    <p:sldLayoutId id="2147486180" r:id="rId48"/>
    <p:sldLayoutId id="2147486181" r:id="rId49"/>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xml"/><Relationship Id="rId1" Type="http://schemas.openxmlformats.org/officeDocument/2006/relationships/slideLayout" Target="../slideLayouts/slideLayout298.xml"/></Relationships>
</file>

<file path=ppt/slides/_rels/slide1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9.xml"/><Relationship Id="rId1" Type="http://schemas.openxmlformats.org/officeDocument/2006/relationships/slideLayout" Target="../slideLayouts/slideLayout246.xml"/><Relationship Id="rId4" Type="http://schemas.openxmlformats.org/officeDocument/2006/relationships/image" Target="../media/image54.svg"/></Relationships>
</file>

<file path=ppt/slides/_rels/slide1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0.xml"/><Relationship Id="rId1" Type="http://schemas.openxmlformats.org/officeDocument/2006/relationships/slideLayout" Target="../slideLayouts/slideLayout266.xml"/><Relationship Id="rId4" Type="http://schemas.openxmlformats.org/officeDocument/2006/relationships/image" Target="../media/image55.jpe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266.xml"/><Relationship Id="rId4" Type="http://schemas.openxmlformats.org/officeDocument/2006/relationships/image" Target="../media/image56.pn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266.xml"/><Relationship Id="rId4" Type="http://schemas.openxmlformats.org/officeDocument/2006/relationships/image" Target="../media/image57.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298.xml"/><Relationship Id="rId5" Type="http://schemas.openxmlformats.org/officeDocument/2006/relationships/image" Target="../media/image59.svg"/><Relationship Id="rId4" Type="http://schemas.openxmlformats.org/officeDocument/2006/relationships/image" Target="../media/image58.png"/></Relationships>
</file>

<file path=ppt/slides/_rels/slide15.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61.svg"/><Relationship Id="rId2" Type="http://schemas.openxmlformats.org/officeDocument/2006/relationships/notesSlide" Target="../notesSlides/notesSlide14.xml"/><Relationship Id="rId1" Type="http://schemas.openxmlformats.org/officeDocument/2006/relationships/slideLayout" Target="../slideLayouts/slideLayout298.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slides/_rels/slide1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1.png"/><Relationship Id="rId7" Type="http://schemas.openxmlformats.org/officeDocument/2006/relationships/image" Target="../media/image61.svg"/><Relationship Id="rId2" Type="http://schemas.openxmlformats.org/officeDocument/2006/relationships/notesSlide" Target="../notesSlides/notesSlide15.xml"/><Relationship Id="rId1" Type="http://schemas.openxmlformats.org/officeDocument/2006/relationships/slideLayout" Target="../slideLayouts/slideLayout298.xml"/><Relationship Id="rId6" Type="http://schemas.openxmlformats.org/officeDocument/2006/relationships/image" Target="../media/image60.png"/><Relationship Id="rId5" Type="http://schemas.openxmlformats.org/officeDocument/2006/relationships/image" Target="../media/image59.svg"/><Relationship Id="rId4" Type="http://schemas.openxmlformats.org/officeDocument/2006/relationships/image" Target="../media/image58.png"/><Relationship Id="rId9" Type="http://schemas.openxmlformats.org/officeDocument/2006/relationships/image" Target="../media/image63.sv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266.xml"/></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266.xml"/></Relationships>
</file>

<file path=ppt/slides/_rels/slide1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8.xml"/><Relationship Id="rId1" Type="http://schemas.openxmlformats.org/officeDocument/2006/relationships/slideLayout" Target="../slideLayouts/slideLayout266.xml"/></Relationships>
</file>

<file path=ppt/slides/_rels/slide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98.xml"/></Relationships>
</file>

<file path=ppt/slides/_rels/slide2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9.xml"/><Relationship Id="rId1" Type="http://schemas.openxmlformats.org/officeDocument/2006/relationships/slideLayout" Target="../slideLayouts/slideLayout298.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66.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298.xm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98.xml"/><Relationship Id="rId4" Type="http://schemas.openxmlformats.org/officeDocument/2006/relationships/image" Target="../media/image64.png"/></Relationships>
</file>

<file path=ppt/slides/_rels/slide24.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41.png"/><Relationship Id="rId7" Type="http://schemas.openxmlformats.org/officeDocument/2006/relationships/diagramQuickStyle" Target="../diagrams/quickStyle1.xml"/><Relationship Id="rId2" Type="http://schemas.openxmlformats.org/officeDocument/2006/relationships/notesSlide" Target="../notesSlides/notesSlide23.xml"/><Relationship Id="rId1" Type="http://schemas.openxmlformats.org/officeDocument/2006/relationships/slideLayout" Target="../slideLayouts/slideLayout298.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65.png"/><Relationship Id="rId9" Type="http://schemas.microsoft.com/office/2007/relationships/diagramDrawing" Target="../diagrams/drawing1.xml"/></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98.xml"/></Relationships>
</file>

<file path=ppt/slides/_rels/slide2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5.xml"/><Relationship Id="rId1" Type="http://schemas.openxmlformats.org/officeDocument/2006/relationships/slideLayout" Target="../slideLayouts/slideLayout266.xml"/><Relationship Id="rId5" Type="http://schemas.openxmlformats.org/officeDocument/2006/relationships/image" Target="../media/image67.svg"/><Relationship Id="rId4" Type="http://schemas.openxmlformats.org/officeDocument/2006/relationships/image" Target="../media/image66.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266.xml"/><Relationship Id="rId4" Type="http://schemas.openxmlformats.org/officeDocument/2006/relationships/image" Target="../media/image68.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66.xml"/><Relationship Id="rId4" Type="http://schemas.openxmlformats.org/officeDocument/2006/relationships/image" Target="../media/image69.png"/></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8.xml"/><Relationship Id="rId1" Type="http://schemas.openxmlformats.org/officeDocument/2006/relationships/slideLayout" Target="../slideLayouts/slideLayout266.xml"/><Relationship Id="rId5" Type="http://schemas.openxmlformats.org/officeDocument/2006/relationships/image" Target="../media/image71.png"/><Relationship Id="rId4" Type="http://schemas.openxmlformats.org/officeDocument/2006/relationships/image" Target="../media/image70.png"/></Relationships>
</file>

<file path=ppt/slides/_rels/slide3.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hyperlink" Target="https://x.com/lukemurraynz" TargetMode="External"/><Relationship Id="rId7" Type="http://schemas.openxmlformats.org/officeDocument/2006/relationships/image" Target="../media/image44.png"/><Relationship Id="rId2" Type="http://schemas.openxmlformats.org/officeDocument/2006/relationships/notesSlide" Target="../notesSlides/notesSlide2.xml"/><Relationship Id="rId1" Type="http://schemas.openxmlformats.org/officeDocument/2006/relationships/slideLayout" Target="../slideLayouts/slideLayout298.xml"/><Relationship Id="rId6" Type="http://schemas.openxmlformats.org/officeDocument/2006/relationships/hyperlink" Target="https://www.youtube.com/@lukemurraynz" TargetMode="External"/><Relationship Id="rId5" Type="http://schemas.openxmlformats.org/officeDocument/2006/relationships/hyperlink" Target="https://luke.geek.nz/" TargetMode="External"/><Relationship Id="rId4" Type="http://schemas.openxmlformats.org/officeDocument/2006/relationships/hyperlink" Target="https://www.linkedin.com/in/ljmurray/" TargetMode="Externa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9.xml"/><Relationship Id="rId1" Type="http://schemas.openxmlformats.org/officeDocument/2006/relationships/slideLayout" Target="../slideLayouts/slideLayout266.xml"/><Relationship Id="rId4" Type="http://schemas.openxmlformats.org/officeDocument/2006/relationships/image" Target="../media/image72.png"/></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0.xml"/><Relationship Id="rId1" Type="http://schemas.openxmlformats.org/officeDocument/2006/relationships/slideLayout" Target="../slideLayouts/slideLayout266.xml"/><Relationship Id="rId4" Type="http://schemas.openxmlformats.org/officeDocument/2006/relationships/image" Target="../media/image73.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98.xml"/></Relationships>
</file>

<file path=ppt/slides/_rels/slide33.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image" Target="../media/image41.png"/><Relationship Id="rId7" Type="http://schemas.openxmlformats.org/officeDocument/2006/relationships/image" Target="../media/image77.png"/><Relationship Id="rId2" Type="http://schemas.openxmlformats.org/officeDocument/2006/relationships/notesSlide" Target="../notesSlides/notesSlide32.xml"/><Relationship Id="rId1" Type="http://schemas.openxmlformats.org/officeDocument/2006/relationships/slideLayout" Target="../slideLayouts/slideLayout298.xml"/><Relationship Id="rId6" Type="http://schemas.openxmlformats.org/officeDocument/2006/relationships/image" Target="../media/image76.png"/><Relationship Id="rId5" Type="http://schemas.openxmlformats.org/officeDocument/2006/relationships/image" Target="../media/image75.png"/><Relationship Id="rId10" Type="http://schemas.openxmlformats.org/officeDocument/2006/relationships/image" Target="../media/image80.png"/><Relationship Id="rId4" Type="http://schemas.openxmlformats.org/officeDocument/2006/relationships/image" Target="../media/image74.png"/><Relationship Id="rId9" Type="http://schemas.openxmlformats.org/officeDocument/2006/relationships/image" Target="../media/image79.png"/></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298.xml"/></Relationships>
</file>

<file path=ppt/slides/_rels/slide3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98.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66.xml"/></Relationships>
</file>

<file path=ppt/slides/_rels/slide3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66.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7.xml"/><Relationship Id="rId1" Type="http://schemas.openxmlformats.org/officeDocument/2006/relationships/slideLayout" Target="../slideLayouts/slideLayout298.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8.xml"/><Relationship Id="rId1" Type="http://schemas.openxmlformats.org/officeDocument/2006/relationships/slideLayout" Target="../slideLayouts/slideLayout266.xml"/></Relationships>
</file>

<file path=ppt/slides/_rels/slide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xml"/><Relationship Id="rId1" Type="http://schemas.openxmlformats.org/officeDocument/2006/relationships/slideLayout" Target="../slideLayouts/slideLayout298.xml"/></Relationships>
</file>

<file path=ppt/slides/_rels/slide4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298.xml"/></Relationships>
</file>

<file path=ppt/slides/_rels/slide41.xml.rels><?xml version="1.0" encoding="UTF-8" standalone="yes"?>
<Relationships xmlns="http://schemas.openxmlformats.org/package/2006/relationships"><Relationship Id="rId3" Type="http://schemas.openxmlformats.org/officeDocument/2006/relationships/image" Target="../media/image81.tiff"/><Relationship Id="rId2" Type="http://schemas.openxmlformats.org/officeDocument/2006/relationships/notesSlide" Target="../notesSlides/notesSlide40.xml"/><Relationship Id="rId1" Type="http://schemas.openxmlformats.org/officeDocument/2006/relationships/slideLayout" Target="../slideLayouts/slideLayout257.xml"/></Relationships>
</file>

<file path=ppt/slides/_rels/slide4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57.xml"/></Relationships>
</file>

<file path=ppt/slides/_rels/slide43.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257.xml"/></Relationships>
</file>

<file path=ppt/slides/_rels/slide4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257.xml"/><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57.xml"/></Relationships>
</file>

<file path=ppt/slides/_rels/slide46.xml.rels><?xml version="1.0" encoding="UTF-8" standalone="yes"?>
<Relationships xmlns="http://schemas.openxmlformats.org/package/2006/relationships"><Relationship Id="rId3" Type="http://schemas.openxmlformats.org/officeDocument/2006/relationships/image" Target="../media/image88.jpeg"/><Relationship Id="rId2" Type="http://schemas.openxmlformats.org/officeDocument/2006/relationships/notesSlide" Target="../notesSlides/notesSlide41.xml"/><Relationship Id="rId1" Type="http://schemas.openxmlformats.org/officeDocument/2006/relationships/slideLayout" Target="../slideLayouts/slideLayout298.xml"/></Relationships>
</file>

<file path=ppt/slides/_rels/slide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xml"/><Relationship Id="rId1" Type="http://schemas.openxmlformats.org/officeDocument/2006/relationships/slideLayout" Target="../slideLayouts/slideLayout298.xml"/><Relationship Id="rId5" Type="http://schemas.openxmlformats.org/officeDocument/2006/relationships/image" Target="../media/image48.jpeg"/><Relationship Id="rId4" Type="http://schemas.openxmlformats.org/officeDocument/2006/relationships/image" Target="../media/image47.jpeg"/></Relationships>
</file>

<file path=ppt/slides/_rels/slide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xml"/><Relationship Id="rId1" Type="http://schemas.openxmlformats.org/officeDocument/2006/relationships/slideLayout" Target="../slideLayouts/slideLayout298.xml"/></Relationships>
</file>

<file path=ppt/slides/_rels/slide7.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52.jpeg"/><Relationship Id="rId2" Type="http://schemas.openxmlformats.org/officeDocument/2006/relationships/notesSlide" Target="../notesSlides/notesSlide6.xml"/><Relationship Id="rId1" Type="http://schemas.openxmlformats.org/officeDocument/2006/relationships/slideLayout" Target="../slideLayouts/slideLayout298.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66.xml"/></Relationships>
</file>

<file path=ppt/slides/_rels/slide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246.xml"/><Relationship Id="rId4" Type="http://schemas.openxmlformats.org/officeDocument/2006/relationships/image" Target="../media/image54.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7" name="TextBox 6">
            <a:extLst>
              <a:ext uri="{FF2B5EF4-FFF2-40B4-BE49-F238E27FC236}">
                <a16:creationId xmlns:a16="http://schemas.microsoft.com/office/drawing/2014/main" id="{E420842A-4DDD-C853-9B79-CAAFC380052A}"/>
              </a:ext>
            </a:extLst>
          </p:cNvPr>
          <p:cNvSpPr txBox="1"/>
          <p:nvPr/>
        </p:nvSpPr>
        <p:spPr>
          <a:xfrm>
            <a:off x="1302343" y="3649029"/>
            <a:ext cx="9587311" cy="48564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The art of the Hackathon</a:t>
            </a:r>
          </a:p>
        </p:txBody>
      </p:sp>
      <p:sp>
        <p:nvSpPr>
          <p:cNvPr id="2" name="TextBox 1">
            <a:extLst>
              <a:ext uri="{FF2B5EF4-FFF2-40B4-BE49-F238E27FC236}">
                <a16:creationId xmlns:a16="http://schemas.microsoft.com/office/drawing/2014/main" id="{F04BEC8F-37ED-FC0E-A9DE-90942A0F499C}"/>
              </a:ext>
            </a:extLst>
          </p:cNvPr>
          <p:cNvSpPr txBox="1"/>
          <p:nvPr/>
        </p:nvSpPr>
        <p:spPr>
          <a:xfrm>
            <a:off x="2378528" y="2850444"/>
            <a:ext cx="7434943" cy="57855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8000" b="0" i="0" u="none" strike="noStrike" kern="1200" cap="none" spc="0" normalizeH="0" baseline="0" noProof="0" dirty="0" err="1">
                <a:ln>
                  <a:noFill/>
                </a:ln>
                <a:effectLst/>
                <a:uLnTx/>
                <a:uFillTx/>
                <a:latin typeface="+mj-lt"/>
                <a:ea typeface="+mn-ea"/>
                <a:cs typeface="Segoe UI" pitchFamily="34" charset="0"/>
              </a:rPr>
              <a:t>Hacksmash</a:t>
            </a:r>
            <a:endParaRPr kumimoji="0" lang="en-US" sz="8000" b="0" i="0" u="none" strike="noStrike" kern="1200" cap="none" spc="0" normalizeH="0" baseline="0" noProof="0" dirty="0">
              <a:ln>
                <a:noFill/>
              </a:ln>
              <a:effectLst/>
              <a:uLnTx/>
              <a:uFillTx/>
              <a:latin typeface="+mj-lt"/>
              <a:ea typeface="+mn-ea"/>
              <a:cs typeface="Segoe UI" pitchFamily="34" charset="0"/>
            </a:endParaRPr>
          </a:p>
        </p:txBody>
      </p:sp>
    </p:spTree>
    <p:extLst>
      <p:ext uri="{BB962C8B-B14F-4D97-AF65-F5344CB8AC3E}">
        <p14:creationId xmlns:p14="http://schemas.microsoft.com/office/powerpoint/2010/main" val="446326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CB705E-8FEC-47BB-C523-AFBA81766912}"/>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B82A6363-D70B-ECD7-7A4B-C9D7F760DEB2}"/>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Solving particular problems</a:t>
            </a:r>
          </a:p>
        </p:txBody>
      </p:sp>
      <p:sp>
        <p:nvSpPr>
          <p:cNvPr id="8" name="Rectangle 7">
            <a:extLst>
              <a:ext uri="{FF2B5EF4-FFF2-40B4-BE49-F238E27FC236}">
                <a16:creationId xmlns:a16="http://schemas.microsoft.com/office/drawing/2014/main" id="{10FAB9E4-E4B9-B10F-F634-1353FAC52A26}"/>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Next cutting-edge feature or product </a:t>
            </a:r>
          </a:p>
          <a:p>
            <a:pPr algn="ctr" defTabSz="931935" fontAlgn="base">
              <a:spcBef>
                <a:spcPct val="0"/>
              </a:spcBef>
              <a:spcAft>
                <a:spcPts val="400"/>
              </a:spcAft>
              <a:defRPr/>
            </a:pPr>
            <a:endParaRPr lang="en-US" sz="1400" kern="0" spc="-50">
              <a:ln w="3175">
                <a:noFill/>
              </a:ln>
              <a:solidFill>
                <a:srgbClr val="FFFFFF"/>
              </a:solidFill>
              <a:latin typeface="Segoe UI Variable Display Semil" pitchFamily="2" charset="0"/>
              <a:cs typeface="Segoe UI" panose="020B0502040204020203" pitchFamily="34" charset="0"/>
            </a:endParaRPr>
          </a:p>
        </p:txBody>
      </p:sp>
      <p:sp>
        <p:nvSpPr>
          <p:cNvPr id="9" name="Rectangle 8">
            <a:extLst>
              <a:ext uri="{FF2B5EF4-FFF2-40B4-BE49-F238E27FC236}">
                <a16:creationId xmlns:a16="http://schemas.microsoft.com/office/drawing/2014/main" id="{5DB79A25-6330-E3A5-EE01-852B7FBE4A45}"/>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Culture initiatives</a:t>
            </a:r>
          </a:p>
        </p:txBody>
      </p:sp>
      <p:sp>
        <p:nvSpPr>
          <p:cNvPr id="6" name="Rectangle 42">
            <a:extLst>
              <a:ext uri="{FF2B5EF4-FFF2-40B4-BE49-F238E27FC236}">
                <a16:creationId xmlns:a16="http://schemas.microsoft.com/office/drawing/2014/main" id="{7915F2DA-9313-9B2C-EF4E-18786A7849CC}"/>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FC7148EC-77EF-B234-E9B3-109F96FF2C45}"/>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579AEA21-A37B-937C-3D5F-ADCEC079627C}"/>
              </a:ext>
            </a:extLst>
          </p:cNvPr>
          <p:cNvSpPr/>
          <p:nvPr/>
        </p:nvSpPr>
        <p:spPr>
          <a:xfrm>
            <a:off x="2920277" y="1195714"/>
            <a:ext cx="6351445" cy="1203011"/>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a:solidFill>
                  <a:srgbClr val="FFFFFF"/>
                </a:solidFill>
                <a:latin typeface="Segoe UI"/>
              </a:rPr>
              <a:t>Define Purpose and Goals of your Hackathon</a:t>
            </a:r>
          </a:p>
        </p:txBody>
      </p:sp>
      <p:cxnSp>
        <p:nvCxnSpPr>
          <p:cNvPr id="11" name="Straight Connector 10">
            <a:extLst>
              <a:ext uri="{FF2B5EF4-FFF2-40B4-BE49-F238E27FC236}">
                <a16:creationId xmlns:a16="http://schemas.microsoft.com/office/drawing/2014/main" id="{11461FE9-F85F-DD21-34D9-ADD580C6EC4A}"/>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8929D476-E607-9233-B8E1-644A0D726C59}"/>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Out-of-the-box </a:t>
            </a:r>
          </a:p>
        </p:txBody>
      </p:sp>
      <p:sp>
        <p:nvSpPr>
          <p:cNvPr id="15" name="Oval 14">
            <a:extLst>
              <a:ext uri="{FF2B5EF4-FFF2-40B4-BE49-F238E27FC236}">
                <a16:creationId xmlns:a16="http://schemas.microsoft.com/office/drawing/2014/main" id="{6495C73C-D9DC-20D1-4820-28CC02AE8FA9}"/>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D0123D4B-51EE-EDD8-CD1D-C02EF06D27CD}"/>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8B233F21-B001-7A04-1531-D76C96B69D35}"/>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2EE6FCD7-5CF1-A123-0D11-2C01B4B373F9}"/>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BC752435-2573-9622-C13E-6EB770661FA5}"/>
              </a:ext>
              <a:ext uri="{C183D7F6-B498-43B3-948B-1728B52AA6E4}">
                <adec:decorative xmlns:adec="http://schemas.microsoft.com/office/drawing/2017/decorative" val="1"/>
              </a:ext>
            </a:extLst>
          </p:cNvPr>
          <p:cNvSpPr/>
          <p:nvPr/>
        </p:nvSpPr>
        <p:spPr bwMode="auto">
          <a:xfrm>
            <a:off x="5731141" y="2758752"/>
            <a:ext cx="684459" cy="67024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Group with solid fill">
            <a:extLst>
              <a:ext uri="{FF2B5EF4-FFF2-40B4-BE49-F238E27FC236}">
                <a16:creationId xmlns:a16="http://schemas.microsoft.com/office/drawing/2014/main" id="{3F6F88C5-7816-0004-C494-0DB7BAB0E9A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1141" y="2758753"/>
            <a:ext cx="684459" cy="684459"/>
          </a:xfrm>
          <a:prstGeom prst="rect">
            <a:avLst/>
          </a:prstGeom>
        </p:spPr>
      </p:pic>
      <p:sp>
        <p:nvSpPr>
          <p:cNvPr id="17" name="TextBox 16">
            <a:extLst>
              <a:ext uri="{FF2B5EF4-FFF2-40B4-BE49-F238E27FC236}">
                <a16:creationId xmlns:a16="http://schemas.microsoft.com/office/drawing/2014/main" id="{AF473B42-F8C9-09AA-72FD-C2A4E11A975D}"/>
              </a:ext>
            </a:extLst>
          </p:cNvPr>
          <p:cNvSpPr txBox="1"/>
          <p:nvPr/>
        </p:nvSpPr>
        <p:spPr>
          <a:xfrm rot="21174277">
            <a:off x="941111" y="2524957"/>
            <a:ext cx="10605686" cy="1323439"/>
          </a:xfrm>
          <a:prstGeom prst="rect">
            <a:avLst/>
          </a:prstGeom>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NZ" sz="4000" b="1"/>
              <a:t>“Innovation generally comes from the edges of your organisation or ecosystem.”</a:t>
            </a:r>
            <a:endParaRPr lang="en-NZ" sz="3600" b="1"/>
          </a:p>
        </p:txBody>
      </p:sp>
    </p:spTree>
    <p:extLst>
      <p:ext uri="{BB962C8B-B14F-4D97-AF65-F5344CB8AC3E}">
        <p14:creationId xmlns:p14="http://schemas.microsoft.com/office/powerpoint/2010/main" val="842325807"/>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E90F3B-3BF8-66A3-EEBF-2B505B9A9926}"/>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B64FD063-AA83-3133-4AFF-40FCA22E76C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373C61B2-2B37-0D0F-19D2-006B88306D21}"/>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7AFF0514-7881-C638-20AC-BB041FB1584F}"/>
              </a:ext>
            </a:extLst>
          </p:cNvPr>
          <p:cNvSpPr>
            <a:spLocks/>
          </p:cNvSpPr>
          <p:nvPr/>
        </p:nvSpPr>
        <p:spPr>
          <a:xfrm>
            <a:off x="5143501" y="292175"/>
            <a:ext cx="2254826"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Planning for Hackathon</a:t>
            </a:r>
          </a:p>
        </p:txBody>
      </p:sp>
      <p:pic>
        <p:nvPicPr>
          <p:cNvPr id="2" name="Picture 1" descr="image001">
            <a:extLst>
              <a:ext uri="{FF2B5EF4-FFF2-40B4-BE49-F238E27FC236}">
                <a16:creationId xmlns:a16="http://schemas.microsoft.com/office/drawing/2014/main" id="{068F9CB2-AE9C-79F4-EA5D-3A0CBE4F6F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0154" y="1086967"/>
            <a:ext cx="10581519" cy="5002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a:extLst>
              <a:ext uri="{FF2B5EF4-FFF2-40B4-BE49-F238E27FC236}">
                <a16:creationId xmlns:a16="http://schemas.microsoft.com/office/drawing/2014/main" id="{66B8D646-E069-8B4D-F64E-BE582889E073}"/>
              </a:ext>
            </a:extLst>
          </p:cNvPr>
          <p:cNvSpPr/>
          <p:nvPr/>
        </p:nvSpPr>
        <p:spPr bwMode="auto">
          <a:xfrm>
            <a:off x="980154" y="1086967"/>
            <a:ext cx="7101664" cy="5002719"/>
          </a:xfrm>
          <a:prstGeom prst="rect">
            <a:avLst/>
          </a:prstGeom>
          <a:solidFill>
            <a:srgbClr val="FFE399">
              <a:alpha val="10196"/>
            </a:srgbClr>
          </a:solidFill>
          <a:ln w="76200">
            <a:solidFill>
              <a:srgbClr val="FFC000"/>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40324271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378D119-3A8F-CFC1-5AE1-0B679E241A0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018C1F7-E59C-B321-25E3-41AFB696C9BB}"/>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6BC554E-E6F9-9BEC-2A0C-DCE03EF30CB1}"/>
              </a:ext>
            </a:extLst>
          </p:cNvPr>
          <p:cNvSpPr>
            <a:spLocks/>
          </p:cNvSpPr>
          <p:nvPr/>
        </p:nvSpPr>
        <p:spPr>
          <a:xfrm>
            <a:off x="5143501" y="292175"/>
            <a:ext cx="2254826"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Planning for Hackathon</a:t>
            </a:r>
          </a:p>
        </p:txBody>
      </p:sp>
      <p:pic>
        <p:nvPicPr>
          <p:cNvPr id="25" name="Picture 24">
            <a:extLst>
              <a:ext uri="{FF2B5EF4-FFF2-40B4-BE49-F238E27FC236}">
                <a16:creationId xmlns:a16="http://schemas.microsoft.com/office/drawing/2014/main" id="{4A2AA749-A5A2-57A2-37A3-72CA4336036C}"/>
              </a:ext>
            </a:extLst>
          </p:cNvPr>
          <p:cNvPicPr>
            <a:picLocks noChangeAspect="1"/>
          </p:cNvPicPr>
          <p:nvPr/>
        </p:nvPicPr>
        <p:blipFill>
          <a:blip r:embed="rId4"/>
          <a:stretch>
            <a:fillRect/>
          </a:stretch>
        </p:blipFill>
        <p:spPr>
          <a:xfrm>
            <a:off x="923637" y="746917"/>
            <a:ext cx="10344726" cy="5818908"/>
          </a:xfrm>
          <a:prstGeom prst="rect">
            <a:avLst/>
          </a:prstGeom>
        </p:spPr>
      </p:pic>
    </p:spTree>
    <p:extLst>
      <p:ext uri="{BB962C8B-B14F-4D97-AF65-F5344CB8AC3E}">
        <p14:creationId xmlns:p14="http://schemas.microsoft.com/office/powerpoint/2010/main" val="285763276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ED6846-6F87-52C9-1657-97D4DA5EDBB8}"/>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A090F60-A1A8-F134-422C-C0B9E8D7D6BF}"/>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CC3E95A1-9340-0830-AD56-644830141C19}"/>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1C864BFF-685C-2D5E-419E-44630CBE2245}"/>
              </a:ext>
            </a:extLst>
          </p:cNvPr>
          <p:cNvSpPr>
            <a:spLocks/>
          </p:cNvSpPr>
          <p:nvPr/>
        </p:nvSpPr>
        <p:spPr>
          <a:xfrm>
            <a:off x="5143501" y="292175"/>
            <a:ext cx="2254826"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Planning for Hackathon</a:t>
            </a:r>
          </a:p>
        </p:txBody>
      </p:sp>
      <p:pic>
        <p:nvPicPr>
          <p:cNvPr id="2" name="Picture 1">
            <a:extLst>
              <a:ext uri="{FF2B5EF4-FFF2-40B4-BE49-F238E27FC236}">
                <a16:creationId xmlns:a16="http://schemas.microsoft.com/office/drawing/2014/main" id="{79EA6B12-65FE-5F67-B70F-381DA5B89CDE}"/>
              </a:ext>
            </a:extLst>
          </p:cNvPr>
          <p:cNvPicPr>
            <a:picLocks noChangeAspect="1"/>
          </p:cNvPicPr>
          <p:nvPr/>
        </p:nvPicPr>
        <p:blipFill>
          <a:blip r:embed="rId4"/>
          <a:stretch>
            <a:fillRect/>
          </a:stretch>
        </p:blipFill>
        <p:spPr>
          <a:xfrm>
            <a:off x="833581" y="682548"/>
            <a:ext cx="10524837" cy="5920221"/>
          </a:xfrm>
          <a:prstGeom prst="rect">
            <a:avLst/>
          </a:prstGeom>
        </p:spPr>
      </p:pic>
      <p:sp>
        <p:nvSpPr>
          <p:cNvPr id="5" name="Folded Corner 8">
            <a:extLst>
              <a:ext uri="{FF2B5EF4-FFF2-40B4-BE49-F238E27FC236}">
                <a16:creationId xmlns:a16="http://schemas.microsoft.com/office/drawing/2014/main" id="{AC196858-CEDB-29BB-7DE2-28C0A49AD378}"/>
              </a:ext>
            </a:extLst>
          </p:cNvPr>
          <p:cNvSpPr/>
          <p:nvPr/>
        </p:nvSpPr>
        <p:spPr>
          <a:xfrm rot="21406326">
            <a:off x="1229362" y="1435107"/>
            <a:ext cx="2533567" cy="145587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dirty="0">
                <a:solidFill>
                  <a:srgbClr val="3A4953"/>
                </a:solidFill>
              </a:rPr>
              <a:t>What are we looking to achieve?</a:t>
            </a:r>
          </a:p>
          <a:p>
            <a:pPr marL="171450" indent="-171450" algn="ctr">
              <a:buFont typeface="Arial" panose="020B0604020202020204" pitchFamily="34" charset="0"/>
              <a:buChar char="•"/>
            </a:pPr>
            <a:r>
              <a:rPr lang="en-US" sz="800" dirty="0">
                <a:solidFill>
                  <a:srgbClr val="3A4953"/>
                </a:solidFill>
              </a:rPr>
              <a:t>Develop innovative solutions that enhance customer experience and satisfaction.</a:t>
            </a:r>
          </a:p>
          <a:p>
            <a:pPr marL="171450" indent="-171450" algn="ctr">
              <a:buFont typeface="Arial" panose="020B0604020202020204" pitchFamily="34" charset="0"/>
              <a:buChar char="•"/>
            </a:pPr>
            <a:r>
              <a:rPr lang="en-US" sz="800" dirty="0">
                <a:solidFill>
                  <a:srgbClr val="3A4953"/>
                </a:solidFill>
              </a:rPr>
              <a:t>Foster a culture of customer obsession within the organization.</a:t>
            </a:r>
          </a:p>
          <a:p>
            <a:pPr algn="ctr"/>
            <a:r>
              <a:rPr lang="en-US" sz="800" b="1" dirty="0">
                <a:solidFill>
                  <a:srgbClr val="3A4953"/>
                </a:solidFill>
              </a:rPr>
              <a:t>Are we trying to make a decision, brainstorm options, or align?</a:t>
            </a:r>
          </a:p>
          <a:p>
            <a:pPr marL="171450" indent="-171450" algn="ctr">
              <a:buFont typeface="Arial" panose="020B0604020202020204" pitchFamily="34" charset="0"/>
              <a:buChar char="•"/>
            </a:pPr>
            <a:r>
              <a:rPr lang="en-US" sz="800" dirty="0">
                <a:solidFill>
                  <a:srgbClr val="3A4953"/>
                </a:solidFill>
              </a:rPr>
              <a:t>Brainstorm options and align on the best solutions.</a:t>
            </a:r>
          </a:p>
        </p:txBody>
      </p:sp>
      <p:sp>
        <p:nvSpPr>
          <p:cNvPr id="6" name="Folded Corner 8">
            <a:extLst>
              <a:ext uri="{FF2B5EF4-FFF2-40B4-BE49-F238E27FC236}">
                <a16:creationId xmlns:a16="http://schemas.microsoft.com/office/drawing/2014/main" id="{DD6A3931-7C58-BFD0-09C4-E3951B88CA5F}"/>
              </a:ext>
            </a:extLst>
          </p:cNvPr>
          <p:cNvSpPr/>
          <p:nvPr/>
        </p:nvSpPr>
        <p:spPr>
          <a:xfrm>
            <a:off x="4186612" y="1467021"/>
            <a:ext cx="3818774" cy="2763595"/>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dirty="0">
                <a:solidFill>
                  <a:srgbClr val="3A4953"/>
                </a:solidFill>
              </a:rPr>
              <a:t>Open</a:t>
            </a:r>
            <a:r>
              <a:rPr lang="en-US" sz="800" dirty="0">
                <a:solidFill>
                  <a:srgbClr val="3A4953"/>
                </a:solidFill>
              </a:rPr>
              <a:t>:</a:t>
            </a:r>
          </a:p>
          <a:p>
            <a:pPr algn="ctr"/>
            <a:r>
              <a:rPr lang="en-US" sz="800" dirty="0">
                <a:solidFill>
                  <a:srgbClr val="3A4953"/>
                </a:solidFill>
              </a:rPr>
              <a:t>Welcome and introduction.</a:t>
            </a:r>
          </a:p>
          <a:p>
            <a:pPr algn="ctr"/>
            <a:r>
              <a:rPr lang="en-US" sz="800" dirty="0">
                <a:solidFill>
                  <a:srgbClr val="3A4953"/>
                </a:solidFill>
              </a:rPr>
              <a:t>Set the context and confirm the purpose.</a:t>
            </a:r>
          </a:p>
          <a:p>
            <a:pPr algn="ctr"/>
            <a:r>
              <a:rPr lang="en-US" sz="800" b="1" dirty="0">
                <a:solidFill>
                  <a:srgbClr val="3A4953"/>
                </a:solidFill>
              </a:rPr>
              <a:t>Background</a:t>
            </a:r>
            <a:r>
              <a:rPr lang="en-US" sz="800" dirty="0">
                <a:solidFill>
                  <a:srgbClr val="3A4953"/>
                </a:solidFill>
              </a:rPr>
              <a:t>:</a:t>
            </a:r>
          </a:p>
          <a:p>
            <a:pPr algn="ctr"/>
            <a:r>
              <a:rPr lang="en-US" sz="800" dirty="0">
                <a:solidFill>
                  <a:srgbClr val="3A4953"/>
                </a:solidFill>
              </a:rPr>
              <a:t>Present data and facts about current customer satisfaction levels.</a:t>
            </a:r>
          </a:p>
          <a:p>
            <a:pPr algn="ctr"/>
            <a:r>
              <a:rPr lang="en-US" sz="800" dirty="0">
                <a:solidFill>
                  <a:srgbClr val="3A4953"/>
                </a:solidFill>
              </a:rPr>
              <a:t>Share customer feedback and pain points.</a:t>
            </a:r>
          </a:p>
          <a:p>
            <a:pPr algn="ctr"/>
            <a:r>
              <a:rPr lang="en-US" sz="800" b="1" dirty="0">
                <a:solidFill>
                  <a:srgbClr val="3A4953"/>
                </a:solidFill>
              </a:rPr>
              <a:t>Discussion</a:t>
            </a:r>
            <a:r>
              <a:rPr lang="en-US" sz="800" dirty="0">
                <a:solidFill>
                  <a:srgbClr val="3A4953"/>
                </a:solidFill>
              </a:rPr>
              <a:t>:</a:t>
            </a:r>
          </a:p>
          <a:p>
            <a:pPr algn="ctr"/>
            <a:r>
              <a:rPr lang="en-US" sz="800" dirty="0">
                <a:solidFill>
                  <a:srgbClr val="3A4953"/>
                </a:solidFill>
              </a:rPr>
              <a:t>Group discussions on the importance of customer obsession.</a:t>
            </a:r>
          </a:p>
          <a:p>
            <a:pPr algn="ctr"/>
            <a:r>
              <a:rPr lang="en-US" sz="800" dirty="0">
                <a:solidFill>
                  <a:srgbClr val="3A4953"/>
                </a:solidFill>
              </a:rPr>
              <a:t>Share personal experiences related to customer service.</a:t>
            </a:r>
          </a:p>
          <a:p>
            <a:pPr algn="ctr"/>
            <a:r>
              <a:rPr lang="en-US" sz="800" b="1" dirty="0">
                <a:solidFill>
                  <a:srgbClr val="3A4953"/>
                </a:solidFill>
              </a:rPr>
              <a:t>Ideas</a:t>
            </a:r>
            <a:r>
              <a:rPr lang="en-US" sz="800" dirty="0">
                <a:solidFill>
                  <a:srgbClr val="3A4953"/>
                </a:solidFill>
              </a:rPr>
              <a:t>:</a:t>
            </a:r>
          </a:p>
          <a:p>
            <a:pPr algn="ctr"/>
            <a:r>
              <a:rPr lang="en-US" sz="800" dirty="0">
                <a:solidFill>
                  <a:srgbClr val="3A4953"/>
                </a:solidFill>
              </a:rPr>
              <a:t>Brainstorm potential solutions and innovations.</a:t>
            </a:r>
          </a:p>
          <a:p>
            <a:pPr algn="ctr"/>
            <a:r>
              <a:rPr lang="en-US" sz="800" dirty="0">
                <a:solidFill>
                  <a:srgbClr val="3A4953"/>
                </a:solidFill>
              </a:rPr>
              <a:t>Group activities to generate and refine ideas.</a:t>
            </a:r>
          </a:p>
          <a:p>
            <a:pPr algn="ctr"/>
            <a:r>
              <a:rPr lang="en-US" sz="800" b="1" dirty="0">
                <a:solidFill>
                  <a:srgbClr val="3A4953"/>
                </a:solidFill>
              </a:rPr>
              <a:t>Actions</a:t>
            </a:r>
            <a:r>
              <a:rPr lang="en-US" sz="800" dirty="0">
                <a:solidFill>
                  <a:srgbClr val="3A4953"/>
                </a:solidFill>
              </a:rPr>
              <a:t>:</a:t>
            </a:r>
          </a:p>
          <a:p>
            <a:pPr algn="ctr"/>
            <a:r>
              <a:rPr lang="en-US" sz="800" dirty="0">
                <a:solidFill>
                  <a:srgbClr val="3A4953"/>
                </a:solidFill>
              </a:rPr>
              <a:t>Agree on the most viable solutions.</a:t>
            </a:r>
          </a:p>
          <a:p>
            <a:pPr algn="ctr"/>
            <a:r>
              <a:rPr lang="en-US" sz="800" dirty="0">
                <a:solidFill>
                  <a:srgbClr val="3A4953"/>
                </a:solidFill>
              </a:rPr>
              <a:t>Plan the next steps and assign responsibilities.</a:t>
            </a:r>
          </a:p>
          <a:p>
            <a:pPr algn="ctr"/>
            <a:r>
              <a:rPr lang="en-US" sz="800" b="1" dirty="0">
                <a:solidFill>
                  <a:srgbClr val="3A4953"/>
                </a:solidFill>
              </a:rPr>
              <a:t>Close</a:t>
            </a:r>
            <a:r>
              <a:rPr lang="en-US" sz="800" dirty="0">
                <a:solidFill>
                  <a:srgbClr val="3A4953"/>
                </a:solidFill>
              </a:rPr>
              <a:t>:</a:t>
            </a:r>
          </a:p>
          <a:p>
            <a:pPr algn="ctr"/>
            <a:r>
              <a:rPr lang="en-US" sz="800" dirty="0">
                <a:solidFill>
                  <a:srgbClr val="3A4953"/>
                </a:solidFill>
              </a:rPr>
              <a:t>Summarize key takeaways.</a:t>
            </a:r>
          </a:p>
          <a:p>
            <a:pPr algn="ctr"/>
            <a:r>
              <a:rPr lang="en-US" sz="800" dirty="0">
                <a:solidFill>
                  <a:srgbClr val="3A4953"/>
                </a:solidFill>
              </a:rPr>
              <a:t>Thank participants and outline follow-up actions (how can people follow up and work on their ideas after the event is over).</a:t>
            </a:r>
          </a:p>
        </p:txBody>
      </p:sp>
      <p:sp>
        <p:nvSpPr>
          <p:cNvPr id="7" name="Folded Corner 8">
            <a:extLst>
              <a:ext uri="{FF2B5EF4-FFF2-40B4-BE49-F238E27FC236}">
                <a16:creationId xmlns:a16="http://schemas.microsoft.com/office/drawing/2014/main" id="{5D8BA0DC-24EC-2C0C-D20F-FC6BB0E94003}"/>
              </a:ext>
            </a:extLst>
          </p:cNvPr>
          <p:cNvSpPr/>
          <p:nvPr/>
        </p:nvSpPr>
        <p:spPr>
          <a:xfrm>
            <a:off x="8159162" y="1407437"/>
            <a:ext cx="3084387" cy="146527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b="1">
                <a:solidFill>
                  <a:srgbClr val="3A4953"/>
                </a:solidFill>
              </a:rPr>
              <a:t>What are the outcomes needed to make the session a success?</a:t>
            </a:r>
          </a:p>
          <a:p>
            <a:pPr algn="ctr"/>
            <a:r>
              <a:rPr lang="en-US" sz="700">
                <a:solidFill>
                  <a:srgbClr val="3A4953"/>
                </a:solidFill>
              </a:rPr>
              <a:t>A list of actionable ideas to improve customer experience.</a:t>
            </a:r>
          </a:p>
          <a:p>
            <a:pPr algn="ctr"/>
            <a:r>
              <a:rPr lang="en-US" sz="700">
                <a:solidFill>
                  <a:srgbClr val="3A4953"/>
                </a:solidFill>
              </a:rPr>
              <a:t>A committed team to implement these ideas.</a:t>
            </a:r>
          </a:p>
          <a:p>
            <a:pPr algn="ctr"/>
            <a:r>
              <a:rPr lang="en-US" sz="700" b="1">
                <a:solidFill>
                  <a:srgbClr val="3A4953"/>
                </a:solidFill>
              </a:rPr>
              <a:t>What difference needs to be achieved to reach the agreed purpose?</a:t>
            </a:r>
          </a:p>
          <a:p>
            <a:pPr algn="ctr"/>
            <a:r>
              <a:rPr lang="en-US" sz="700">
                <a:solidFill>
                  <a:srgbClr val="3A4953"/>
                </a:solidFill>
              </a:rPr>
              <a:t>Alignment on customer-focused strategies.</a:t>
            </a:r>
          </a:p>
          <a:p>
            <a:pPr algn="ctr"/>
            <a:r>
              <a:rPr lang="en-US" sz="700">
                <a:solidFill>
                  <a:srgbClr val="3A4953"/>
                </a:solidFill>
              </a:rPr>
              <a:t>Enhanced customer satisfaction metrics.</a:t>
            </a:r>
          </a:p>
          <a:p>
            <a:pPr algn="ctr"/>
            <a:r>
              <a:rPr lang="en-US" sz="700" b="1">
                <a:solidFill>
                  <a:srgbClr val="3A4953"/>
                </a:solidFill>
              </a:rPr>
              <a:t>How will you as the facilitator know if the outcomes have been met?</a:t>
            </a:r>
          </a:p>
          <a:p>
            <a:pPr algn="ctr"/>
            <a:r>
              <a:rPr lang="en-US" sz="700">
                <a:solidFill>
                  <a:srgbClr val="3A4953"/>
                </a:solidFill>
              </a:rPr>
              <a:t>Feedback from participants.</a:t>
            </a:r>
          </a:p>
          <a:p>
            <a:pPr algn="ctr"/>
            <a:r>
              <a:rPr lang="en-US" sz="700">
                <a:solidFill>
                  <a:srgbClr val="3A4953"/>
                </a:solidFill>
              </a:rPr>
              <a:t>Clear, actionable plans and assigned tasks.</a:t>
            </a:r>
          </a:p>
        </p:txBody>
      </p:sp>
      <p:sp>
        <p:nvSpPr>
          <p:cNvPr id="9" name="Folded Corner 8">
            <a:extLst>
              <a:ext uri="{FF2B5EF4-FFF2-40B4-BE49-F238E27FC236}">
                <a16:creationId xmlns:a16="http://schemas.microsoft.com/office/drawing/2014/main" id="{22CCFFDC-8E67-FDDA-DE45-00E0778B38DF}"/>
              </a:ext>
            </a:extLst>
          </p:cNvPr>
          <p:cNvSpPr/>
          <p:nvPr/>
        </p:nvSpPr>
        <p:spPr>
          <a:xfrm>
            <a:off x="1020987" y="3277228"/>
            <a:ext cx="2970981" cy="1360234"/>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700" b="1">
                <a:solidFill>
                  <a:srgbClr val="3A4953"/>
                </a:solidFill>
              </a:rPr>
              <a:t>Who needs to be part of this session and what is their role?</a:t>
            </a:r>
          </a:p>
          <a:p>
            <a:pPr algn="ctr"/>
            <a:r>
              <a:rPr lang="en-US" sz="700">
                <a:solidFill>
                  <a:srgbClr val="3A4953"/>
                </a:solidFill>
              </a:rPr>
              <a:t>Product managers, customer service representatives, UX designers, and marketing professionals, customers.</a:t>
            </a:r>
          </a:p>
          <a:p>
            <a:pPr algn="ctr"/>
            <a:r>
              <a:rPr lang="en-US" sz="700" b="1">
                <a:solidFill>
                  <a:srgbClr val="3A4953"/>
                </a:solidFill>
              </a:rPr>
              <a:t>Do we have all the right people to achieve our purpose?</a:t>
            </a:r>
          </a:p>
          <a:p>
            <a:pPr algn="ctr"/>
            <a:r>
              <a:rPr lang="en-US" sz="700">
                <a:solidFill>
                  <a:srgbClr val="3A4953"/>
                </a:solidFill>
              </a:rPr>
              <a:t>Ensure diverse representation from various departments.</a:t>
            </a:r>
          </a:p>
          <a:p>
            <a:pPr algn="ctr"/>
            <a:r>
              <a:rPr lang="en-US" sz="700" b="1">
                <a:solidFill>
                  <a:srgbClr val="3A4953"/>
                </a:solidFill>
              </a:rPr>
              <a:t>What is the size of the group? Will they know one another?</a:t>
            </a:r>
          </a:p>
          <a:p>
            <a:pPr algn="ctr"/>
            <a:r>
              <a:rPr lang="en-US" sz="700">
                <a:solidFill>
                  <a:srgbClr val="3A4953"/>
                </a:solidFill>
              </a:rPr>
              <a:t>Optimal size: 20-30 participants.</a:t>
            </a:r>
          </a:p>
          <a:p>
            <a:pPr algn="ctr"/>
            <a:r>
              <a:rPr lang="en-US" sz="700">
                <a:solidFill>
                  <a:srgbClr val="3A4953"/>
                </a:solidFill>
              </a:rPr>
              <a:t>Mix of familiar and new faces to encourage fresh perspectives.</a:t>
            </a:r>
          </a:p>
        </p:txBody>
      </p:sp>
      <p:sp>
        <p:nvSpPr>
          <p:cNvPr id="10" name="Folded Corner 8">
            <a:extLst>
              <a:ext uri="{FF2B5EF4-FFF2-40B4-BE49-F238E27FC236}">
                <a16:creationId xmlns:a16="http://schemas.microsoft.com/office/drawing/2014/main" id="{F91C6044-5C7D-EE64-8CD1-FC01E3E2BE88}"/>
              </a:ext>
            </a:extLst>
          </p:cNvPr>
          <p:cNvSpPr/>
          <p:nvPr/>
        </p:nvSpPr>
        <p:spPr>
          <a:xfrm rot="21449491">
            <a:off x="4311705" y="4518518"/>
            <a:ext cx="3717055" cy="237099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a:solidFill>
                  <a:srgbClr val="3A4953"/>
                </a:solidFill>
              </a:rPr>
              <a:t>How will you create the environment in which the participants can achieve their desired purpose?</a:t>
            </a:r>
          </a:p>
          <a:p>
            <a:pPr algn="ctr"/>
            <a:r>
              <a:rPr lang="en-US" sz="900">
                <a:solidFill>
                  <a:srgbClr val="3A4953"/>
                </a:solidFill>
              </a:rPr>
              <a:t>Create a collaborative and open atmosphere.</a:t>
            </a:r>
          </a:p>
          <a:p>
            <a:pPr algn="ctr"/>
            <a:r>
              <a:rPr lang="en-US" sz="900" b="1">
                <a:solidFill>
                  <a:srgbClr val="3A4953"/>
                </a:solidFill>
              </a:rPr>
              <a:t>What techniques/exercises will help facilitate the session?</a:t>
            </a:r>
          </a:p>
          <a:p>
            <a:pPr algn="ctr"/>
            <a:r>
              <a:rPr lang="en-US" sz="900">
                <a:solidFill>
                  <a:srgbClr val="3A4953"/>
                </a:solidFill>
              </a:rPr>
              <a:t>Icebreakers, brainstorming sessions, group discussions, and prototyping.</a:t>
            </a:r>
          </a:p>
          <a:p>
            <a:pPr algn="ctr"/>
            <a:r>
              <a:rPr lang="en-US" sz="900" b="1">
                <a:solidFill>
                  <a:srgbClr val="3A4953"/>
                </a:solidFill>
              </a:rPr>
              <a:t>How should the physical environment be set up?</a:t>
            </a:r>
          </a:p>
          <a:p>
            <a:pPr algn="ctr"/>
            <a:r>
              <a:rPr lang="en-US" sz="900">
                <a:solidFill>
                  <a:srgbClr val="3A4953"/>
                </a:solidFill>
              </a:rPr>
              <a:t>Arrange seating in clusters to encourage teamwork.</a:t>
            </a:r>
          </a:p>
          <a:p>
            <a:pPr algn="ctr"/>
            <a:r>
              <a:rPr lang="en-US" sz="900">
                <a:solidFill>
                  <a:srgbClr val="3A4953"/>
                </a:solidFill>
              </a:rPr>
              <a:t>Provide whiteboards, sticky notes, and markers for brainstorming, food and drinks, focus areas, virtual attendee rooms.</a:t>
            </a:r>
          </a:p>
          <a:p>
            <a:pPr algn="ctr"/>
            <a:r>
              <a:rPr lang="en-US" sz="900" b="1">
                <a:solidFill>
                  <a:srgbClr val="3A4953"/>
                </a:solidFill>
              </a:rPr>
              <a:t>What materials will you need?</a:t>
            </a:r>
          </a:p>
          <a:p>
            <a:pPr algn="ctr"/>
            <a:r>
              <a:rPr lang="en-US" sz="900">
                <a:solidFill>
                  <a:srgbClr val="3A4953"/>
                </a:solidFill>
              </a:rPr>
              <a:t>Projector, flip charts, markers, sticky notes, laptops, and internet access, Azure platform access.</a:t>
            </a:r>
          </a:p>
        </p:txBody>
      </p:sp>
      <p:sp>
        <p:nvSpPr>
          <p:cNvPr id="11" name="Folded Corner 8">
            <a:extLst>
              <a:ext uri="{FF2B5EF4-FFF2-40B4-BE49-F238E27FC236}">
                <a16:creationId xmlns:a16="http://schemas.microsoft.com/office/drawing/2014/main" id="{7B84D898-ABF6-A5A9-B872-E009A9FD982A}"/>
              </a:ext>
            </a:extLst>
          </p:cNvPr>
          <p:cNvSpPr/>
          <p:nvPr/>
        </p:nvSpPr>
        <p:spPr>
          <a:xfrm rot="154008">
            <a:off x="1034009" y="5036162"/>
            <a:ext cx="3026468" cy="1468443"/>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900" b="1">
                <a:solidFill>
                  <a:srgbClr val="3A4953"/>
                </a:solidFill>
              </a:rPr>
              <a:t>What inputs (e.g., data, SME's, insights, prototypes) need to be brought along to the session for background and discussion?</a:t>
            </a:r>
          </a:p>
          <a:p>
            <a:pPr marL="171450" indent="-171450" algn="ctr">
              <a:buFont typeface="Arial" panose="020B0604020202020204" pitchFamily="34" charset="0"/>
              <a:buChar char="•"/>
            </a:pPr>
            <a:r>
              <a:rPr lang="en-US" sz="900">
                <a:solidFill>
                  <a:srgbClr val="3A4953"/>
                </a:solidFill>
              </a:rPr>
              <a:t>Customer feedback data and satisfaction surveys.</a:t>
            </a:r>
          </a:p>
          <a:p>
            <a:pPr marL="171450" indent="-171450" algn="ctr">
              <a:buFont typeface="Arial" panose="020B0604020202020204" pitchFamily="34" charset="0"/>
              <a:buChar char="•"/>
            </a:pPr>
            <a:r>
              <a:rPr lang="en-US" sz="900">
                <a:solidFill>
                  <a:srgbClr val="3A4953"/>
                </a:solidFill>
              </a:rPr>
              <a:t>Subject Matter Experts (SMEs) on customer service.</a:t>
            </a:r>
          </a:p>
          <a:p>
            <a:pPr marL="171450" indent="-171450" algn="ctr">
              <a:buFont typeface="Arial" panose="020B0604020202020204" pitchFamily="34" charset="0"/>
              <a:buChar char="•"/>
            </a:pPr>
            <a:r>
              <a:rPr lang="en-US" sz="900">
                <a:solidFill>
                  <a:srgbClr val="3A4953"/>
                </a:solidFill>
              </a:rPr>
              <a:t>Existing customer service protocols and performance metrics.</a:t>
            </a:r>
          </a:p>
          <a:p>
            <a:pPr marL="171450" indent="-171450" algn="ctr">
              <a:buFont typeface="Arial" panose="020B0604020202020204" pitchFamily="34" charset="0"/>
              <a:buChar char="•"/>
            </a:pPr>
            <a:r>
              <a:rPr lang="en-US" sz="900">
                <a:solidFill>
                  <a:srgbClr val="3A4953"/>
                </a:solidFill>
              </a:rPr>
              <a:t>Prototypes of current customer interaction tools.</a:t>
            </a:r>
          </a:p>
        </p:txBody>
      </p:sp>
      <p:sp>
        <p:nvSpPr>
          <p:cNvPr id="12" name="Folded Corner 8">
            <a:extLst>
              <a:ext uri="{FF2B5EF4-FFF2-40B4-BE49-F238E27FC236}">
                <a16:creationId xmlns:a16="http://schemas.microsoft.com/office/drawing/2014/main" id="{5DDCD805-44D2-064B-F3CF-918CEFF2E5D0}"/>
              </a:ext>
            </a:extLst>
          </p:cNvPr>
          <p:cNvSpPr/>
          <p:nvPr/>
        </p:nvSpPr>
        <p:spPr>
          <a:xfrm>
            <a:off x="8095504" y="3178553"/>
            <a:ext cx="3201756" cy="1465279"/>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r>
              <a:rPr lang="en-US" sz="800" b="1" i="0">
                <a:solidFill>
                  <a:srgbClr val="000000"/>
                </a:solidFill>
                <a:effectLst/>
                <a:latin typeface="Segoe UI" panose="020B0502040204020203" pitchFamily="34" charset="0"/>
              </a:rPr>
              <a:t>What outputs/deliverables are expected to be produced in this Hackathon?</a:t>
            </a:r>
          </a:p>
          <a:p>
            <a:pPr marL="742950" lvl="1" indent="-285750" algn="l">
              <a:buFont typeface="Arial" panose="020B0604020202020204" pitchFamily="34" charset="0"/>
              <a:buChar char="•"/>
            </a:pPr>
            <a:r>
              <a:rPr lang="en-US" sz="800" i="0">
                <a:solidFill>
                  <a:srgbClr val="000000"/>
                </a:solidFill>
                <a:effectLst/>
                <a:latin typeface="Segoe UI" panose="020B0502040204020203" pitchFamily="34" charset="0"/>
              </a:rPr>
              <a:t>Actionable ideas and strategies to improve customer experience.</a:t>
            </a:r>
          </a:p>
          <a:p>
            <a:pPr marL="742950" lvl="1" indent="-285750" algn="l">
              <a:buFont typeface="Arial" panose="020B0604020202020204" pitchFamily="34" charset="0"/>
              <a:buChar char="•"/>
            </a:pPr>
            <a:r>
              <a:rPr lang="en-US" sz="800" i="0">
                <a:solidFill>
                  <a:srgbClr val="000000"/>
                </a:solidFill>
                <a:effectLst/>
                <a:latin typeface="Segoe UI" panose="020B0502040204020203" pitchFamily="34" charset="0"/>
              </a:rPr>
              <a:t>Prototypes or wireframes of new customer service tools.</a:t>
            </a:r>
          </a:p>
          <a:p>
            <a:pPr marL="742950" lvl="1" indent="-285750" algn="l">
              <a:buFont typeface="Arial" panose="020B0604020202020204" pitchFamily="34" charset="0"/>
              <a:buChar char="•"/>
            </a:pPr>
            <a:r>
              <a:rPr lang="en-US" sz="800" i="0">
                <a:solidFill>
                  <a:srgbClr val="000000"/>
                </a:solidFill>
                <a:effectLst/>
                <a:latin typeface="Segoe UI" panose="020B0502040204020203" pitchFamily="34" charset="0"/>
              </a:rPr>
              <a:t>A documented plan of action with assigned responsibilities.</a:t>
            </a:r>
          </a:p>
          <a:p>
            <a:pPr marL="742950" lvl="1" indent="-285750" algn="l">
              <a:buFont typeface="Arial" panose="020B0604020202020204" pitchFamily="34" charset="0"/>
              <a:buChar char="•"/>
            </a:pPr>
            <a:endParaRPr lang="en-US" sz="800">
              <a:solidFill>
                <a:srgbClr val="000000"/>
              </a:solidFill>
              <a:latin typeface="Segoe UI" panose="020B0502040204020203" pitchFamily="34" charset="0"/>
            </a:endParaRPr>
          </a:p>
          <a:p>
            <a:pPr lvl="1" algn="l"/>
            <a:r>
              <a:rPr lang="en-US" sz="800" i="0">
                <a:solidFill>
                  <a:srgbClr val="000000"/>
                </a:solidFill>
                <a:effectLst/>
                <a:latin typeface="Segoe UI" panose="020B0502040204020203" pitchFamily="34" charset="0"/>
              </a:rPr>
              <a:t>Keep this is as light as possible, to encourage creativity. </a:t>
            </a:r>
          </a:p>
        </p:txBody>
      </p:sp>
      <p:sp>
        <p:nvSpPr>
          <p:cNvPr id="13" name="Folded Corner 8">
            <a:extLst>
              <a:ext uri="{FF2B5EF4-FFF2-40B4-BE49-F238E27FC236}">
                <a16:creationId xmlns:a16="http://schemas.microsoft.com/office/drawing/2014/main" id="{01B3D1ED-8DAD-0A58-457E-68E7F1AFB194}"/>
              </a:ext>
            </a:extLst>
          </p:cNvPr>
          <p:cNvSpPr/>
          <p:nvPr/>
        </p:nvSpPr>
        <p:spPr>
          <a:xfrm>
            <a:off x="8502185" y="4949669"/>
            <a:ext cx="2533567" cy="169361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800" b="1">
                <a:solidFill>
                  <a:srgbClr val="3A4953"/>
                </a:solidFill>
              </a:rPr>
              <a:t>What could hinder the session?</a:t>
            </a:r>
          </a:p>
          <a:p>
            <a:pPr marL="171450" indent="-171450" algn="ctr">
              <a:buFont typeface="Arial" panose="020B0604020202020204" pitchFamily="34" charset="0"/>
              <a:buChar char="•"/>
            </a:pPr>
            <a:r>
              <a:rPr lang="en-US" sz="800">
                <a:solidFill>
                  <a:srgbClr val="3A4953"/>
                </a:solidFill>
              </a:rPr>
              <a:t>Lack of participation or engagement.</a:t>
            </a:r>
          </a:p>
          <a:p>
            <a:pPr marL="171450" indent="-171450" algn="ctr">
              <a:buFont typeface="Arial" panose="020B0604020202020204" pitchFamily="34" charset="0"/>
              <a:buChar char="•"/>
            </a:pPr>
            <a:r>
              <a:rPr lang="en-US" sz="800">
                <a:solidFill>
                  <a:srgbClr val="3A4953"/>
                </a:solidFill>
              </a:rPr>
              <a:t>Dominance by a few voices.</a:t>
            </a:r>
          </a:p>
          <a:p>
            <a:pPr algn="ctr"/>
            <a:r>
              <a:rPr lang="en-US" sz="800" b="1">
                <a:solidFill>
                  <a:srgbClr val="3A4953"/>
                </a:solidFill>
              </a:rPr>
              <a:t>What are potential problems with the group you are engaging?</a:t>
            </a:r>
          </a:p>
          <a:p>
            <a:pPr marL="171450" indent="-171450" algn="ctr">
              <a:buFont typeface="Arial" panose="020B0604020202020204" pitchFamily="34" charset="0"/>
              <a:buChar char="•"/>
            </a:pPr>
            <a:r>
              <a:rPr lang="en-US" sz="800">
                <a:solidFill>
                  <a:srgbClr val="3A4953"/>
                </a:solidFill>
              </a:rPr>
              <a:t>Resistance to change.</a:t>
            </a:r>
          </a:p>
          <a:p>
            <a:pPr marL="171450" indent="-171450" algn="ctr">
              <a:buFont typeface="Arial" panose="020B0604020202020204" pitchFamily="34" charset="0"/>
              <a:buChar char="•"/>
            </a:pPr>
            <a:r>
              <a:rPr lang="en-US" sz="800">
                <a:solidFill>
                  <a:srgbClr val="3A4953"/>
                </a:solidFill>
              </a:rPr>
              <a:t>Differing priorities among departments.</a:t>
            </a:r>
          </a:p>
          <a:p>
            <a:pPr algn="ctr"/>
            <a:r>
              <a:rPr lang="en-US" sz="800" b="1">
                <a:solidFill>
                  <a:srgbClr val="3A4953"/>
                </a:solidFill>
              </a:rPr>
              <a:t>What could prevent them from achieving their purpose?</a:t>
            </a:r>
          </a:p>
          <a:p>
            <a:pPr marL="171450" indent="-171450" algn="ctr">
              <a:buFont typeface="Arial" panose="020B0604020202020204" pitchFamily="34" charset="0"/>
              <a:buChar char="•"/>
            </a:pPr>
            <a:r>
              <a:rPr lang="en-US" sz="800">
                <a:solidFill>
                  <a:srgbClr val="3A4953"/>
                </a:solidFill>
              </a:rPr>
              <a:t>Insufficient time to explore ideas in depth.</a:t>
            </a:r>
          </a:p>
          <a:p>
            <a:pPr marL="171450" indent="-171450" algn="ctr">
              <a:buFont typeface="Arial" panose="020B0604020202020204" pitchFamily="34" charset="0"/>
              <a:buChar char="•"/>
            </a:pPr>
            <a:r>
              <a:rPr lang="en-US" sz="800">
                <a:solidFill>
                  <a:srgbClr val="3A4953"/>
                </a:solidFill>
              </a:rPr>
              <a:t>Lack of follow-through on agreed actions.</a:t>
            </a:r>
          </a:p>
        </p:txBody>
      </p:sp>
    </p:spTree>
    <p:extLst>
      <p:ext uri="{BB962C8B-B14F-4D97-AF65-F5344CB8AC3E}">
        <p14:creationId xmlns:p14="http://schemas.microsoft.com/office/powerpoint/2010/main" val="18184131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86479" y="-2"/>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858081" y="415175"/>
            <a:ext cx="2023351"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Hackathon Advisor’s Assemble</a:t>
            </a:r>
          </a:p>
        </p:txBody>
      </p:sp>
      <p:grpSp>
        <p:nvGrpSpPr>
          <p:cNvPr id="51" name="Group 50">
            <a:extLst>
              <a:ext uri="{FF2B5EF4-FFF2-40B4-BE49-F238E27FC236}">
                <a16:creationId xmlns:a16="http://schemas.microsoft.com/office/drawing/2014/main" id="{21D9A695-4007-F54B-2E42-A931A4DF490B}"/>
              </a:ext>
            </a:extLst>
          </p:cNvPr>
          <p:cNvGrpSpPr/>
          <p:nvPr/>
        </p:nvGrpSpPr>
        <p:grpSpPr>
          <a:xfrm>
            <a:off x="174102" y="1285633"/>
            <a:ext cx="3481388" cy="3619638"/>
            <a:chOff x="584201" y="1671639"/>
            <a:chExt cx="3481388" cy="3619638"/>
          </a:xfrm>
        </p:grpSpPr>
        <p:sp>
          <p:nvSpPr>
            <p:cNvPr id="52" name="Rounded Rectangle 11">
              <a:extLst>
                <a:ext uri="{FF2B5EF4-FFF2-40B4-BE49-F238E27FC236}">
                  <a16:creationId xmlns:a16="http://schemas.microsoft.com/office/drawing/2014/main" id="{81F4027D-C006-EAF0-F9A3-4083B4CF6205}"/>
                </a:ext>
              </a:extLst>
            </p:cNvPr>
            <p:cNvSpPr/>
            <p:nvPr/>
          </p:nvSpPr>
          <p:spPr bwMode="auto">
            <a:xfrm>
              <a:off x="584201" y="2017713"/>
              <a:ext cx="3481388" cy="327356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3" name="TextBox 52">
              <a:extLst>
                <a:ext uri="{FF2B5EF4-FFF2-40B4-BE49-F238E27FC236}">
                  <a16:creationId xmlns:a16="http://schemas.microsoft.com/office/drawing/2014/main" id="{041FF8A4-6728-E4A7-9B67-C3CCC085E4A7}"/>
                </a:ext>
              </a:extLst>
            </p:cNvPr>
            <p:cNvSpPr txBox="1"/>
            <p:nvPr/>
          </p:nvSpPr>
          <p:spPr>
            <a:xfrm>
              <a:off x="904399" y="2514728"/>
              <a:ext cx="2972995" cy="264174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Team Mentors</a:t>
              </a:r>
            </a:p>
            <a:p>
              <a:pPr lvl="0" algn="l">
                <a:defRPr/>
              </a:pPr>
              <a:r>
                <a:rPr lang="en-US" sz="1200">
                  <a:gradFill>
                    <a:gsLst>
                      <a:gs pos="6993">
                        <a:schemeClr val="tx1"/>
                      </a:gs>
                      <a:gs pos="20280">
                        <a:schemeClr val="tx1"/>
                      </a:gs>
                    </a:gsLst>
                    <a:lin ang="0" scaled="0"/>
                  </a:gradFill>
                  <a:latin typeface="+mn-lt"/>
                </a:rPr>
                <a:t>Their focus is on:</a:t>
              </a:r>
            </a:p>
            <a:p>
              <a:pPr lvl="0" algn="l">
                <a:defRPr/>
              </a:pPr>
              <a:endParaRPr lang="en-US" sz="1200">
                <a:gradFill>
                  <a:gsLst>
                    <a:gs pos="6993">
                      <a:schemeClr val="tx1"/>
                    </a:gs>
                    <a:gs pos="20280">
                      <a:schemeClr val="tx1"/>
                    </a:gs>
                  </a:gsLst>
                  <a:lin ang="0" scaled="0"/>
                </a:gradFill>
                <a:latin typeface="+mn-lt"/>
              </a:endParaRP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Challenging your existing business constraints and creatively push the boundaries.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Driving for differentiation – search for stretch.</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Challenging teams to break into new places.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Getting the team to work together.</a:t>
              </a:r>
            </a:p>
            <a:p>
              <a:pPr lvl="0">
                <a:defRPr/>
              </a:pPr>
              <a:endParaRPr lang="en-US" sz="2000">
                <a:gradFill>
                  <a:gsLst>
                    <a:gs pos="6993">
                      <a:schemeClr val="tx1"/>
                    </a:gs>
                    <a:gs pos="20280">
                      <a:schemeClr val="tx1"/>
                    </a:gs>
                  </a:gsLst>
                  <a:lin ang="0" scaled="0"/>
                </a:gradFill>
              </a:endParaRPr>
            </a:p>
          </p:txBody>
        </p:sp>
        <p:sp>
          <p:nvSpPr>
            <p:cNvPr id="54" name="Oval 53">
              <a:extLst>
                <a:ext uri="{FF2B5EF4-FFF2-40B4-BE49-F238E27FC236}">
                  <a16:creationId xmlns:a16="http://schemas.microsoft.com/office/drawing/2014/main" id="{97E4F8EF-EC7C-4978-E92C-1E02E683619D}"/>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55" name="Graphic 54">
              <a:extLst>
                <a:ext uri="{FF2B5EF4-FFF2-40B4-BE49-F238E27FC236}">
                  <a16:creationId xmlns:a16="http://schemas.microsoft.com/office/drawing/2014/main" id="{D7C1B663-ABE2-8D25-1CC2-ACB17D75ABE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11" name="Group 10">
            <a:extLst>
              <a:ext uri="{FF2B5EF4-FFF2-40B4-BE49-F238E27FC236}">
                <a16:creationId xmlns:a16="http://schemas.microsoft.com/office/drawing/2014/main" id="{2D70C414-524C-BEDD-27B2-44851871FC0C}"/>
              </a:ext>
            </a:extLst>
          </p:cNvPr>
          <p:cNvGrpSpPr/>
          <p:nvPr/>
        </p:nvGrpSpPr>
        <p:grpSpPr>
          <a:xfrm>
            <a:off x="3942766" y="1285633"/>
            <a:ext cx="3481388" cy="2694878"/>
            <a:chOff x="584201" y="1671639"/>
            <a:chExt cx="3481388" cy="2694878"/>
          </a:xfrm>
        </p:grpSpPr>
        <p:sp>
          <p:nvSpPr>
            <p:cNvPr id="12" name="Rounded Rectangle 11">
              <a:extLst>
                <a:ext uri="{FF2B5EF4-FFF2-40B4-BE49-F238E27FC236}">
                  <a16:creationId xmlns:a16="http://schemas.microsoft.com/office/drawing/2014/main" id="{9409F084-90CB-502F-5DF8-14379279C701}"/>
                </a:ext>
              </a:extLst>
            </p:cNvPr>
            <p:cNvSpPr/>
            <p:nvPr/>
          </p:nvSpPr>
          <p:spPr bwMode="auto">
            <a:xfrm>
              <a:off x="584201" y="2017713"/>
              <a:ext cx="3481388" cy="234880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13" name="TextBox 12">
              <a:extLst>
                <a:ext uri="{FF2B5EF4-FFF2-40B4-BE49-F238E27FC236}">
                  <a16:creationId xmlns:a16="http://schemas.microsoft.com/office/drawing/2014/main" id="{2F89BD33-D9D4-605C-7659-EDBFA3601DE0}"/>
                </a:ext>
              </a:extLst>
            </p:cNvPr>
            <p:cNvSpPr txBox="1"/>
            <p:nvPr/>
          </p:nvSpPr>
          <p:spPr>
            <a:xfrm>
              <a:off x="904399" y="2514728"/>
              <a:ext cx="2972995" cy="1851789"/>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Subject Matter Experts</a:t>
              </a:r>
            </a:p>
            <a:p>
              <a:pPr lvl="0" algn="l">
                <a:defRPr/>
              </a:pPr>
              <a:r>
                <a:rPr lang="en-US" sz="1200">
                  <a:gradFill>
                    <a:gsLst>
                      <a:gs pos="6993">
                        <a:schemeClr val="tx1"/>
                      </a:gs>
                      <a:gs pos="20280">
                        <a:schemeClr val="tx1"/>
                      </a:gs>
                    </a:gsLst>
                    <a:lin ang="0" scaled="0"/>
                  </a:gradFill>
                  <a:latin typeface="+mn-lt"/>
                </a:rPr>
                <a:t>Their focus is on:</a:t>
              </a:r>
            </a:p>
            <a:p>
              <a:pPr lvl="0" algn="l">
                <a:defRPr/>
              </a:pPr>
              <a:endParaRPr lang="en-US" sz="1200">
                <a:gradFill>
                  <a:gsLst>
                    <a:gs pos="6993">
                      <a:schemeClr val="tx1"/>
                    </a:gs>
                    <a:gs pos="20280">
                      <a:schemeClr val="tx1"/>
                    </a:gs>
                  </a:gsLst>
                  <a:lin ang="0" scaled="0"/>
                </a:gradFill>
                <a:latin typeface="+mn-lt"/>
              </a:endParaRP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Assisting teams on organization related questions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Providing insight into datasets or customer experience.</a:t>
              </a:r>
            </a:p>
            <a:p>
              <a:pPr lvl="0">
                <a:defRPr/>
              </a:pPr>
              <a:endParaRPr lang="en-US" sz="2000">
                <a:gradFill>
                  <a:gsLst>
                    <a:gs pos="6993">
                      <a:schemeClr val="tx1"/>
                    </a:gs>
                    <a:gs pos="20280">
                      <a:schemeClr val="tx1"/>
                    </a:gs>
                  </a:gsLst>
                  <a:lin ang="0" scaled="0"/>
                </a:gradFill>
              </a:endParaRPr>
            </a:p>
          </p:txBody>
        </p:sp>
        <p:sp>
          <p:nvSpPr>
            <p:cNvPr id="14" name="Oval 13">
              <a:extLst>
                <a:ext uri="{FF2B5EF4-FFF2-40B4-BE49-F238E27FC236}">
                  <a16:creationId xmlns:a16="http://schemas.microsoft.com/office/drawing/2014/main" id="{DEF65DA7-B352-2050-1535-FC1939145F7E}"/>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5" name="Graphic 14">
              <a:extLst>
                <a:ext uri="{FF2B5EF4-FFF2-40B4-BE49-F238E27FC236}">
                  <a16:creationId xmlns:a16="http://schemas.microsoft.com/office/drawing/2014/main" id="{52D89384-CA1C-B2C3-6C97-A0B6D1D8F6B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18" name="Group 17">
            <a:extLst>
              <a:ext uri="{FF2B5EF4-FFF2-40B4-BE49-F238E27FC236}">
                <a16:creationId xmlns:a16="http://schemas.microsoft.com/office/drawing/2014/main" id="{83EDFF1C-69AA-DCFC-1F4E-6499999E26A0}"/>
              </a:ext>
            </a:extLst>
          </p:cNvPr>
          <p:cNvGrpSpPr/>
          <p:nvPr/>
        </p:nvGrpSpPr>
        <p:grpSpPr>
          <a:xfrm>
            <a:off x="8495618" y="781694"/>
            <a:ext cx="3481388" cy="3115506"/>
            <a:chOff x="5185848" y="-1622303"/>
            <a:chExt cx="3481388" cy="3115506"/>
          </a:xfrm>
        </p:grpSpPr>
        <p:sp>
          <p:nvSpPr>
            <p:cNvPr id="19" name="Rounded Rectangle 11">
              <a:extLst>
                <a:ext uri="{FF2B5EF4-FFF2-40B4-BE49-F238E27FC236}">
                  <a16:creationId xmlns:a16="http://schemas.microsoft.com/office/drawing/2014/main" id="{E9B2029C-5577-EA6A-68F7-AB1673A93700}"/>
                </a:ext>
              </a:extLst>
            </p:cNvPr>
            <p:cNvSpPr/>
            <p:nvPr/>
          </p:nvSpPr>
          <p:spPr bwMode="auto">
            <a:xfrm>
              <a:off x="5185848" y="-1276229"/>
              <a:ext cx="3481388" cy="2436290"/>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0" name="TextBox 19">
              <a:extLst>
                <a:ext uri="{FF2B5EF4-FFF2-40B4-BE49-F238E27FC236}">
                  <a16:creationId xmlns:a16="http://schemas.microsoft.com/office/drawing/2014/main" id="{8CE8955A-9341-3820-53BB-4A358AADBA52}"/>
                </a:ext>
              </a:extLst>
            </p:cNvPr>
            <p:cNvSpPr txBox="1"/>
            <p:nvPr/>
          </p:nvSpPr>
          <p:spPr>
            <a:xfrm>
              <a:off x="5506046" y="-779214"/>
              <a:ext cx="2972995" cy="227241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Design Mentors</a:t>
              </a:r>
            </a:p>
            <a:p>
              <a:pPr lvl="0" algn="l">
                <a:defRPr/>
              </a:pPr>
              <a:r>
                <a:rPr lang="en-US" sz="1200">
                  <a:gradFill>
                    <a:gsLst>
                      <a:gs pos="6993">
                        <a:schemeClr val="tx1"/>
                      </a:gs>
                      <a:gs pos="20280">
                        <a:schemeClr val="tx1"/>
                      </a:gs>
                    </a:gsLst>
                    <a:lin ang="0" scaled="0"/>
                  </a:gradFill>
                  <a:latin typeface="+mn-lt"/>
                </a:rPr>
                <a:t>Their focus is on:</a:t>
              </a:r>
            </a:p>
            <a:p>
              <a:pPr lvl="0" algn="l">
                <a:defRPr/>
              </a:pPr>
              <a:endParaRPr lang="en-US" sz="1200">
                <a:gradFill>
                  <a:gsLst>
                    <a:gs pos="6993">
                      <a:schemeClr val="tx1"/>
                    </a:gs>
                    <a:gs pos="20280">
                      <a:schemeClr val="tx1"/>
                    </a:gs>
                  </a:gsLst>
                  <a:lin ang="0" scaled="0"/>
                </a:gradFill>
                <a:latin typeface="+mn-lt"/>
              </a:endParaRP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User Experience guidance.</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User Validation Challenges.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Mentor and guide teams through the design process.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Help out if needed with final project pitch.</a:t>
              </a:r>
            </a:p>
            <a:p>
              <a:pPr lvl="0">
                <a:defRPr/>
              </a:pPr>
              <a:endParaRPr lang="en-US" sz="2000">
                <a:gradFill>
                  <a:gsLst>
                    <a:gs pos="6993">
                      <a:schemeClr val="tx1"/>
                    </a:gs>
                    <a:gs pos="20280">
                      <a:schemeClr val="tx1"/>
                    </a:gs>
                  </a:gsLst>
                  <a:lin ang="0" scaled="0"/>
                </a:gradFill>
              </a:endParaRPr>
            </a:p>
          </p:txBody>
        </p:sp>
        <p:sp>
          <p:nvSpPr>
            <p:cNvPr id="21" name="Oval 20">
              <a:extLst>
                <a:ext uri="{FF2B5EF4-FFF2-40B4-BE49-F238E27FC236}">
                  <a16:creationId xmlns:a16="http://schemas.microsoft.com/office/drawing/2014/main" id="{8E3E083D-BD3F-0058-906A-AC10764F49C8}"/>
                </a:ext>
                <a:ext uri="{C183D7F6-B498-43B3-948B-1728B52AA6E4}">
                  <adec:decorative xmlns:adec="http://schemas.microsoft.com/office/drawing/2017/decorative" val="1"/>
                </a:ext>
              </a:extLst>
            </p:cNvPr>
            <p:cNvSpPr/>
            <p:nvPr/>
          </p:nvSpPr>
          <p:spPr bwMode="auto">
            <a:xfrm>
              <a:off x="6577292" y="-1622303"/>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22" name="Graphic 21">
              <a:extLst>
                <a:ext uri="{FF2B5EF4-FFF2-40B4-BE49-F238E27FC236}">
                  <a16:creationId xmlns:a16="http://schemas.microsoft.com/office/drawing/2014/main" id="{666A3AE8-0257-9C6A-AC26-4CAA436B67B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93036" y="-1505768"/>
              <a:ext cx="459073" cy="459073"/>
            </a:xfrm>
            <a:prstGeom prst="rect">
              <a:avLst/>
            </a:prstGeom>
          </p:spPr>
        </p:pic>
      </p:grpSp>
      <p:sp>
        <p:nvSpPr>
          <p:cNvPr id="28" name="Rounded Rectangle 11">
            <a:extLst>
              <a:ext uri="{FF2B5EF4-FFF2-40B4-BE49-F238E27FC236}">
                <a16:creationId xmlns:a16="http://schemas.microsoft.com/office/drawing/2014/main" id="{F3F02E1F-89B1-AB5D-42C8-89AF4BB48E1D}"/>
              </a:ext>
            </a:extLst>
          </p:cNvPr>
          <p:cNvSpPr/>
          <p:nvPr/>
        </p:nvSpPr>
        <p:spPr bwMode="auto">
          <a:xfrm>
            <a:off x="8066181" y="4014456"/>
            <a:ext cx="3481388" cy="2694406"/>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9" name="TextBox 28">
            <a:extLst>
              <a:ext uri="{FF2B5EF4-FFF2-40B4-BE49-F238E27FC236}">
                <a16:creationId xmlns:a16="http://schemas.microsoft.com/office/drawing/2014/main" id="{4DF302D7-323C-63F7-9283-491659D6EB49}"/>
              </a:ext>
            </a:extLst>
          </p:cNvPr>
          <p:cNvSpPr txBox="1"/>
          <p:nvPr/>
        </p:nvSpPr>
        <p:spPr>
          <a:xfrm>
            <a:off x="8400564" y="4429041"/>
            <a:ext cx="2972995" cy="248273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Tech Mentors</a:t>
            </a:r>
          </a:p>
          <a:p>
            <a:pPr lvl="0" algn="l">
              <a:defRPr/>
            </a:pPr>
            <a:r>
              <a:rPr lang="en-US" sz="1200">
                <a:gradFill>
                  <a:gsLst>
                    <a:gs pos="6993">
                      <a:schemeClr val="tx1"/>
                    </a:gs>
                    <a:gs pos="20280">
                      <a:schemeClr val="tx1"/>
                    </a:gs>
                  </a:gsLst>
                  <a:lin ang="0" scaled="0"/>
                </a:gradFill>
                <a:latin typeface="+mn-lt"/>
              </a:rPr>
              <a:t>Their focus is on:</a:t>
            </a:r>
          </a:p>
          <a:p>
            <a:pPr lvl="0" algn="l">
              <a:defRPr/>
            </a:pPr>
            <a:endParaRPr lang="en-US" sz="1200">
              <a:gradFill>
                <a:gsLst>
                  <a:gs pos="6993">
                    <a:schemeClr val="tx1"/>
                  </a:gs>
                  <a:gs pos="20280">
                    <a:schemeClr val="tx1"/>
                  </a:gs>
                </a:gsLst>
                <a:lin ang="0" scaled="0"/>
              </a:gradFill>
              <a:latin typeface="+mn-lt"/>
            </a:endParaRP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Supporting developers from teams where required.</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Connecting capabilities where needed (</a:t>
            </a:r>
            <a:r>
              <a:rPr lang="en-US" sz="1200" err="1">
                <a:gradFill>
                  <a:gsLst>
                    <a:gs pos="6993">
                      <a:schemeClr val="tx1"/>
                    </a:gs>
                    <a:gs pos="20280">
                      <a:schemeClr val="tx1"/>
                    </a:gs>
                  </a:gsLst>
                  <a:lin ang="0" scaled="0"/>
                </a:gradFill>
                <a:latin typeface="+mn-lt"/>
              </a:rPr>
              <a:t>ie</a:t>
            </a:r>
            <a:r>
              <a:rPr lang="en-US" sz="1200">
                <a:gradFill>
                  <a:gsLst>
                    <a:gs pos="6993">
                      <a:schemeClr val="tx1"/>
                    </a:gs>
                    <a:gs pos="20280">
                      <a:schemeClr val="tx1"/>
                    </a:gs>
                  </a:gsLst>
                  <a:lin ang="0" scaled="0"/>
                </a:gradFill>
                <a:latin typeface="+mn-lt"/>
              </a:rPr>
              <a:t>. hooking into tech partner products).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Tech escalation point, if required.</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Troubleshooting.</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Assessing technical solutions.</a:t>
            </a:r>
          </a:p>
          <a:p>
            <a:pPr lvl="0">
              <a:defRPr/>
            </a:pPr>
            <a:endParaRPr lang="en-US" sz="2000">
              <a:gradFill>
                <a:gsLst>
                  <a:gs pos="6993">
                    <a:schemeClr val="tx1"/>
                  </a:gs>
                  <a:gs pos="20280">
                    <a:schemeClr val="tx1"/>
                  </a:gs>
                </a:gsLst>
                <a:lin ang="0" scaled="0"/>
              </a:gradFill>
            </a:endParaRPr>
          </a:p>
        </p:txBody>
      </p:sp>
      <p:sp>
        <p:nvSpPr>
          <p:cNvPr id="30" name="Oval 29">
            <a:extLst>
              <a:ext uri="{FF2B5EF4-FFF2-40B4-BE49-F238E27FC236}">
                <a16:creationId xmlns:a16="http://schemas.microsoft.com/office/drawing/2014/main" id="{41B34BA3-A61C-54BF-C8EB-C1320E3EA523}"/>
              </a:ext>
              <a:ext uri="{C183D7F6-B498-43B3-948B-1728B52AA6E4}">
                <adec:decorative xmlns:adec="http://schemas.microsoft.com/office/drawing/2017/decorative" val="1"/>
              </a:ext>
            </a:extLst>
          </p:cNvPr>
          <p:cNvSpPr/>
          <p:nvPr/>
        </p:nvSpPr>
        <p:spPr bwMode="auto">
          <a:xfrm>
            <a:off x="9457625" y="3668382"/>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2" name="Graphic 31">
            <a:extLst>
              <a:ext uri="{FF2B5EF4-FFF2-40B4-BE49-F238E27FC236}">
                <a16:creationId xmlns:a16="http://schemas.microsoft.com/office/drawing/2014/main" id="{F43DD640-FAAA-0F59-0C53-CFFA206097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623806" y="3784919"/>
            <a:ext cx="459073" cy="459073"/>
          </a:xfrm>
          <a:prstGeom prst="rect">
            <a:avLst/>
          </a:prstGeom>
        </p:spPr>
      </p:pic>
      <p:sp>
        <p:nvSpPr>
          <p:cNvPr id="41" name="Rounded Rectangle 11">
            <a:extLst>
              <a:ext uri="{FF2B5EF4-FFF2-40B4-BE49-F238E27FC236}">
                <a16:creationId xmlns:a16="http://schemas.microsoft.com/office/drawing/2014/main" id="{116B93CC-01B4-991B-AA14-140EFC918D24}"/>
              </a:ext>
            </a:extLst>
          </p:cNvPr>
          <p:cNvSpPr/>
          <p:nvPr/>
        </p:nvSpPr>
        <p:spPr bwMode="auto">
          <a:xfrm>
            <a:off x="4010781" y="4581236"/>
            <a:ext cx="3413373" cy="2213650"/>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2" name="TextBox 41">
            <a:extLst>
              <a:ext uri="{FF2B5EF4-FFF2-40B4-BE49-F238E27FC236}">
                <a16:creationId xmlns:a16="http://schemas.microsoft.com/office/drawing/2014/main" id="{0962BB2D-32FE-D1A4-DD11-69B5905BD6D7}"/>
              </a:ext>
            </a:extLst>
          </p:cNvPr>
          <p:cNvSpPr txBox="1"/>
          <p:nvPr/>
        </p:nvSpPr>
        <p:spPr>
          <a:xfrm>
            <a:off x="4345165" y="4712641"/>
            <a:ext cx="2914912" cy="208775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Crew</a:t>
            </a:r>
          </a:p>
          <a:p>
            <a:pPr lvl="0" algn="l">
              <a:defRPr/>
            </a:pPr>
            <a:r>
              <a:rPr lang="en-US" sz="1200">
                <a:gradFill>
                  <a:gsLst>
                    <a:gs pos="6993">
                      <a:schemeClr val="tx1"/>
                    </a:gs>
                    <a:gs pos="20280">
                      <a:schemeClr val="tx1"/>
                    </a:gs>
                  </a:gsLst>
                  <a:lin ang="0" scaled="0"/>
                </a:gradFill>
                <a:latin typeface="+mn-lt"/>
              </a:rPr>
              <a:t>Their focus is on:</a:t>
            </a:r>
          </a:p>
          <a:p>
            <a:pPr lvl="0" algn="l">
              <a:defRPr/>
            </a:pPr>
            <a:endParaRPr lang="en-US" sz="1200">
              <a:gradFill>
                <a:gsLst>
                  <a:gs pos="6993">
                    <a:schemeClr val="tx1"/>
                  </a:gs>
                  <a:gs pos="20280">
                    <a:schemeClr val="tx1"/>
                  </a:gs>
                </a:gsLst>
                <a:lin ang="0" scaled="0"/>
              </a:gradFill>
              <a:latin typeface="+mn-lt"/>
            </a:endParaRP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Feeding you.</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Making sure you don’t get lost.</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Fixing things.</a:t>
            </a:r>
          </a:p>
          <a:p>
            <a:pPr marL="171450" lvl="0" indent="-171450" algn="l">
              <a:buFont typeface="Arial" panose="020B0604020202020204" pitchFamily="34" charset="0"/>
              <a:buChar char="•"/>
              <a:defRPr/>
            </a:pPr>
            <a:r>
              <a:rPr lang="en-US" sz="1200">
                <a:gradFill>
                  <a:gsLst>
                    <a:gs pos="6993">
                      <a:schemeClr val="tx1"/>
                    </a:gs>
                    <a:gs pos="20280">
                      <a:schemeClr val="tx1"/>
                    </a:gs>
                  </a:gsLst>
                  <a:lin ang="0" scaled="0"/>
                </a:gradFill>
                <a:latin typeface="+mn-lt"/>
              </a:rPr>
              <a:t>Pointing you in the direction of caffeine / mentors / fresh air.</a:t>
            </a:r>
          </a:p>
          <a:p>
            <a:pPr lvl="0">
              <a:defRPr/>
            </a:pPr>
            <a:endParaRPr lang="en-US" sz="2000">
              <a:gradFill>
                <a:gsLst>
                  <a:gs pos="6993">
                    <a:schemeClr val="tx1"/>
                  </a:gs>
                  <a:gs pos="20280">
                    <a:schemeClr val="tx1"/>
                  </a:gs>
                </a:gsLst>
                <a:lin ang="0" scaled="0"/>
              </a:gradFill>
            </a:endParaRPr>
          </a:p>
        </p:txBody>
      </p:sp>
      <p:sp>
        <p:nvSpPr>
          <p:cNvPr id="43" name="Oval 42">
            <a:extLst>
              <a:ext uri="{FF2B5EF4-FFF2-40B4-BE49-F238E27FC236}">
                <a16:creationId xmlns:a16="http://schemas.microsoft.com/office/drawing/2014/main" id="{2ACC3728-E084-056F-510A-DD67D66C4EAA}"/>
              </a:ext>
              <a:ext uri="{C183D7F6-B498-43B3-948B-1728B52AA6E4}">
                <adec:decorative xmlns:adec="http://schemas.microsoft.com/office/drawing/2017/decorative" val="1"/>
              </a:ext>
            </a:extLst>
          </p:cNvPr>
          <p:cNvSpPr/>
          <p:nvPr/>
        </p:nvSpPr>
        <p:spPr bwMode="auto">
          <a:xfrm>
            <a:off x="5461246" y="4117669"/>
            <a:ext cx="678628" cy="626648"/>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44" name="Graphic 43">
            <a:extLst>
              <a:ext uri="{FF2B5EF4-FFF2-40B4-BE49-F238E27FC236}">
                <a16:creationId xmlns:a16="http://schemas.microsoft.com/office/drawing/2014/main" id="{8919895A-3B54-CE4C-ADCA-CCD431D6B00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87016" y="4215614"/>
            <a:ext cx="450104" cy="450104"/>
          </a:xfrm>
          <a:prstGeom prst="rect">
            <a:avLst/>
          </a:prstGeom>
        </p:spPr>
      </p:pic>
    </p:spTree>
    <p:extLst>
      <p:ext uri="{BB962C8B-B14F-4D97-AF65-F5344CB8AC3E}">
        <p14:creationId xmlns:p14="http://schemas.microsoft.com/office/powerpoint/2010/main" val="33010943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0B232E-92FB-7953-6478-28C27C88581D}"/>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1D3B433-3F73-0183-95E3-7EFBD5DEBFD2}"/>
              </a:ext>
            </a:extLst>
          </p:cNvPr>
          <p:cNvPicPr>
            <a:picLocks noChangeAspect="1"/>
          </p:cNvPicPr>
          <p:nvPr/>
        </p:nvPicPr>
        <p:blipFill>
          <a:blip r:embed="rId3">
            <a:alphaModFix amt="20000"/>
          </a:blip>
          <a:stretch>
            <a:fillRect/>
          </a:stretch>
        </p:blipFill>
        <p:spPr>
          <a:xfrm>
            <a:off x="3786479" y="-2"/>
            <a:ext cx="8429071" cy="6858000"/>
          </a:xfrm>
          <a:prstGeom prst="rect">
            <a:avLst/>
          </a:prstGeom>
        </p:spPr>
      </p:pic>
      <p:sp>
        <p:nvSpPr>
          <p:cNvPr id="5" name="Rectangle 4">
            <a:extLst>
              <a:ext uri="{FF2B5EF4-FFF2-40B4-BE49-F238E27FC236}">
                <a16:creationId xmlns:a16="http://schemas.microsoft.com/office/drawing/2014/main" id="{C784FE6A-FDB8-B608-1471-F7BA6B4AF55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4DB1FB60-80E6-C0CB-648A-A8A4C6B09433}"/>
              </a:ext>
            </a:extLst>
          </p:cNvPr>
          <p:cNvSpPr txBox="1"/>
          <p:nvPr/>
        </p:nvSpPr>
        <p:spPr>
          <a:xfrm>
            <a:off x="5020293" y="415032"/>
            <a:ext cx="3387771"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981633C8-B921-854B-9FA1-30B02871D74E}"/>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Set Date, Time and Venue</a:t>
            </a:r>
          </a:p>
        </p:txBody>
      </p:sp>
      <p:grpSp>
        <p:nvGrpSpPr>
          <p:cNvPr id="51" name="Group 50">
            <a:extLst>
              <a:ext uri="{FF2B5EF4-FFF2-40B4-BE49-F238E27FC236}">
                <a16:creationId xmlns:a16="http://schemas.microsoft.com/office/drawing/2014/main" id="{D2C9EB42-D67B-D02B-B6D9-D0600B0D0082}"/>
              </a:ext>
            </a:extLst>
          </p:cNvPr>
          <p:cNvGrpSpPr/>
          <p:nvPr/>
        </p:nvGrpSpPr>
        <p:grpSpPr>
          <a:xfrm>
            <a:off x="672907" y="1468558"/>
            <a:ext cx="3481388" cy="3306379"/>
            <a:chOff x="584201" y="1671639"/>
            <a:chExt cx="3481388" cy="3102241"/>
          </a:xfrm>
        </p:grpSpPr>
        <p:sp>
          <p:nvSpPr>
            <p:cNvPr id="52" name="Rounded Rectangle 11">
              <a:extLst>
                <a:ext uri="{FF2B5EF4-FFF2-40B4-BE49-F238E27FC236}">
                  <a16:creationId xmlns:a16="http://schemas.microsoft.com/office/drawing/2014/main" id="{3A4D9D9D-3136-72BC-E8BC-8B666322617C}"/>
                </a:ext>
              </a:extLst>
            </p:cNvPr>
            <p:cNvSpPr/>
            <p:nvPr/>
          </p:nvSpPr>
          <p:spPr bwMode="auto">
            <a:xfrm>
              <a:off x="584201" y="2017713"/>
              <a:ext cx="3481388" cy="2756167"/>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3" name="TextBox 52">
              <a:extLst>
                <a:ext uri="{FF2B5EF4-FFF2-40B4-BE49-F238E27FC236}">
                  <a16:creationId xmlns:a16="http://schemas.microsoft.com/office/drawing/2014/main" id="{A8271FF1-BF55-2300-D1F7-AB1E4461AE69}"/>
                </a:ext>
              </a:extLst>
            </p:cNvPr>
            <p:cNvSpPr txBox="1"/>
            <p:nvPr/>
          </p:nvSpPr>
          <p:spPr>
            <a:xfrm>
              <a:off x="904400" y="2514728"/>
              <a:ext cx="2834640" cy="202142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Consider participant availability and potential conflicts (other events or user-groups happening, important project </a:t>
              </a:r>
              <a:r>
                <a:rPr lang="en-US" sz="2000" err="1">
                  <a:gradFill>
                    <a:gsLst>
                      <a:gs pos="6993">
                        <a:schemeClr val="tx1"/>
                      </a:gs>
                      <a:gs pos="20280">
                        <a:schemeClr val="tx1"/>
                      </a:gs>
                    </a:gsLst>
                    <a:lin ang="0" scaled="0"/>
                  </a:gradFill>
                </a:rPr>
                <a:t>golives</a:t>
              </a:r>
              <a:r>
                <a:rPr lang="en-US" sz="2000">
                  <a:gradFill>
                    <a:gsLst>
                      <a:gs pos="6993">
                        <a:schemeClr val="tx1"/>
                      </a:gs>
                      <a:gs pos="20280">
                        <a:schemeClr val="tx1"/>
                      </a:gs>
                    </a:gsLst>
                    <a:lin ang="0" scaled="0"/>
                  </a:gradFill>
                </a:rPr>
                <a:t>)</a:t>
              </a:r>
            </a:p>
          </p:txBody>
        </p:sp>
        <p:sp>
          <p:nvSpPr>
            <p:cNvPr id="54" name="Oval 53">
              <a:extLst>
                <a:ext uri="{FF2B5EF4-FFF2-40B4-BE49-F238E27FC236}">
                  <a16:creationId xmlns:a16="http://schemas.microsoft.com/office/drawing/2014/main" id="{B9F014F4-AD0E-F4B1-C4E2-F57983733101}"/>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55" name="Graphic 54">
              <a:extLst>
                <a:ext uri="{FF2B5EF4-FFF2-40B4-BE49-F238E27FC236}">
                  <a16:creationId xmlns:a16="http://schemas.microsoft.com/office/drawing/2014/main" id="{64BF5008-61DE-9AAB-93D1-744AD21D9AAD}"/>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71" name="Group 70">
            <a:extLst>
              <a:ext uri="{FF2B5EF4-FFF2-40B4-BE49-F238E27FC236}">
                <a16:creationId xmlns:a16="http://schemas.microsoft.com/office/drawing/2014/main" id="{3A7F97C5-9093-2222-9192-408588D6D517}"/>
              </a:ext>
            </a:extLst>
          </p:cNvPr>
          <p:cNvGrpSpPr/>
          <p:nvPr/>
        </p:nvGrpSpPr>
        <p:grpSpPr>
          <a:xfrm>
            <a:off x="8214101" y="1468558"/>
            <a:ext cx="3481388" cy="2381972"/>
            <a:chOff x="8125395" y="1671639"/>
            <a:chExt cx="3481388" cy="2381972"/>
          </a:xfrm>
        </p:grpSpPr>
        <p:sp>
          <p:nvSpPr>
            <p:cNvPr id="72" name="Rounded Rectangle 11">
              <a:extLst>
                <a:ext uri="{FF2B5EF4-FFF2-40B4-BE49-F238E27FC236}">
                  <a16:creationId xmlns:a16="http://schemas.microsoft.com/office/drawing/2014/main" id="{A3FB15D4-0C01-14EB-4A65-4AC68BFD1FB4}"/>
                </a:ext>
              </a:extLst>
            </p:cNvPr>
            <p:cNvSpPr/>
            <p:nvPr/>
          </p:nvSpPr>
          <p:spPr bwMode="auto">
            <a:xfrm>
              <a:off x="8125395" y="2017713"/>
              <a:ext cx="3481388" cy="2035898"/>
            </a:xfrm>
            <a:prstGeom prst="roundRect">
              <a:avLst>
                <a:gd name="adj" fmla="val 14483"/>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3" name="TextBox 72">
              <a:extLst>
                <a:ext uri="{FF2B5EF4-FFF2-40B4-BE49-F238E27FC236}">
                  <a16:creationId xmlns:a16="http://schemas.microsoft.com/office/drawing/2014/main" id="{3CFBEE47-72A1-129D-3C76-F4A94450390E}"/>
                </a:ext>
              </a:extLst>
            </p:cNvPr>
            <p:cNvSpPr txBox="1"/>
            <p:nvPr/>
          </p:nvSpPr>
          <p:spPr>
            <a:xfrm>
              <a:off x="8452960" y="2514728"/>
              <a:ext cx="2834640" cy="123110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For virtual or hybrid events, select a reliable online platform (i.e. Microsoft Teams)</a:t>
              </a:r>
            </a:p>
          </p:txBody>
        </p:sp>
        <p:sp>
          <p:nvSpPr>
            <p:cNvPr id="74" name="Oval 73">
              <a:extLst>
                <a:ext uri="{FF2B5EF4-FFF2-40B4-BE49-F238E27FC236}">
                  <a16:creationId xmlns:a16="http://schemas.microsoft.com/office/drawing/2014/main" id="{82E5DA5A-E052-8640-AF36-3451DC4C19BE}"/>
                </a:ext>
                <a:ext uri="{C183D7F6-B498-43B3-948B-1728B52AA6E4}">
                  <adec:decorative xmlns:adec="http://schemas.microsoft.com/office/drawing/2017/decorative" val="1"/>
                </a:ext>
              </a:extLst>
            </p:cNvPr>
            <p:cNvSpPr/>
            <p:nvPr/>
          </p:nvSpPr>
          <p:spPr bwMode="auto">
            <a:xfrm>
              <a:off x="952420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75" name="Graphic 74">
              <a:extLst>
                <a:ext uri="{FF2B5EF4-FFF2-40B4-BE49-F238E27FC236}">
                  <a16:creationId xmlns:a16="http://schemas.microsoft.com/office/drawing/2014/main" id="{2BCBF880-E413-613F-45CB-B0F88A2FFE9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5758" y="1788174"/>
              <a:ext cx="459073" cy="459073"/>
            </a:xfrm>
            <a:prstGeom prst="rect">
              <a:avLst/>
            </a:prstGeom>
          </p:spPr>
        </p:pic>
      </p:grpSp>
      <p:grpSp>
        <p:nvGrpSpPr>
          <p:cNvPr id="76" name="Group 75">
            <a:extLst>
              <a:ext uri="{FF2B5EF4-FFF2-40B4-BE49-F238E27FC236}">
                <a16:creationId xmlns:a16="http://schemas.microsoft.com/office/drawing/2014/main" id="{F26F3557-23E1-EAB7-20B9-446989611818}"/>
              </a:ext>
            </a:extLst>
          </p:cNvPr>
          <p:cNvGrpSpPr/>
          <p:nvPr/>
        </p:nvGrpSpPr>
        <p:grpSpPr>
          <a:xfrm>
            <a:off x="4444806" y="1468558"/>
            <a:ext cx="3481388" cy="4844184"/>
            <a:chOff x="4356100" y="1671639"/>
            <a:chExt cx="3481388" cy="4844184"/>
          </a:xfrm>
        </p:grpSpPr>
        <p:sp>
          <p:nvSpPr>
            <p:cNvPr id="77" name="Rounded Rectangle 11">
              <a:extLst>
                <a:ext uri="{FF2B5EF4-FFF2-40B4-BE49-F238E27FC236}">
                  <a16:creationId xmlns:a16="http://schemas.microsoft.com/office/drawing/2014/main" id="{925464A9-C69F-217F-28BF-938898B22E23}"/>
                </a:ext>
              </a:extLst>
            </p:cNvPr>
            <p:cNvSpPr/>
            <p:nvPr/>
          </p:nvSpPr>
          <p:spPr bwMode="auto">
            <a:xfrm>
              <a:off x="4356100" y="2017712"/>
              <a:ext cx="3481388" cy="435421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8" name="TextBox 77">
              <a:extLst>
                <a:ext uri="{FF2B5EF4-FFF2-40B4-BE49-F238E27FC236}">
                  <a16:creationId xmlns:a16="http://schemas.microsoft.com/office/drawing/2014/main" id="{391C8694-0F1A-57BA-4167-BC7A0E18FDFB}"/>
                </a:ext>
              </a:extLst>
            </p:cNvPr>
            <p:cNvSpPr txBox="1"/>
            <p:nvPr/>
          </p:nvSpPr>
          <p:spPr>
            <a:xfrm>
              <a:off x="4678172" y="2514728"/>
              <a:ext cx="2834640" cy="400109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For in-person events, choose a venue with adequate space, strong Wi-Fi, and necessary infrastructure (parking, sponsor spaces, heating, open plan + focus spaces, accessibility, food and beverage hotspots, informal networking spaces, storage spaces (for bags, coats, prizes))</a:t>
              </a:r>
            </a:p>
          </p:txBody>
        </p:sp>
        <p:sp>
          <p:nvSpPr>
            <p:cNvPr id="79" name="Oval 78">
              <a:extLst>
                <a:ext uri="{FF2B5EF4-FFF2-40B4-BE49-F238E27FC236}">
                  <a16:creationId xmlns:a16="http://schemas.microsoft.com/office/drawing/2014/main" id="{27CA6CD8-9F84-F67D-9D66-2EFF3CBA1D1A}"/>
                </a:ext>
                <a:ext uri="{C183D7F6-B498-43B3-948B-1728B52AA6E4}">
                  <adec:decorative xmlns:adec="http://schemas.microsoft.com/office/drawing/2017/decorative" val="1"/>
                </a:ext>
              </a:extLst>
            </p:cNvPr>
            <p:cNvSpPr/>
            <p:nvPr/>
          </p:nvSpPr>
          <p:spPr bwMode="auto">
            <a:xfrm>
              <a:off x="5749417"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80" name="Graphic 79">
              <a:extLst>
                <a:ext uri="{FF2B5EF4-FFF2-40B4-BE49-F238E27FC236}">
                  <a16:creationId xmlns:a16="http://schemas.microsoft.com/office/drawing/2014/main" id="{5356FE5F-4D95-09B1-5BCD-9D5A51D85CE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5955" y="1788174"/>
              <a:ext cx="459073" cy="459073"/>
            </a:xfrm>
            <a:prstGeom prst="rect">
              <a:avLst/>
            </a:prstGeom>
          </p:spPr>
        </p:pic>
      </p:grpSp>
      <p:grpSp>
        <p:nvGrpSpPr>
          <p:cNvPr id="26" name="Group 25">
            <a:extLst>
              <a:ext uri="{FF2B5EF4-FFF2-40B4-BE49-F238E27FC236}">
                <a16:creationId xmlns:a16="http://schemas.microsoft.com/office/drawing/2014/main" id="{D7A90147-32F4-ED48-8EAA-CC21F57DBCBF}"/>
              </a:ext>
            </a:extLst>
          </p:cNvPr>
          <p:cNvGrpSpPr/>
          <p:nvPr/>
        </p:nvGrpSpPr>
        <p:grpSpPr>
          <a:xfrm>
            <a:off x="8213306" y="3931848"/>
            <a:ext cx="3481388" cy="1733316"/>
            <a:chOff x="8125395" y="1671639"/>
            <a:chExt cx="3481388" cy="1845644"/>
          </a:xfrm>
        </p:grpSpPr>
        <p:sp>
          <p:nvSpPr>
            <p:cNvPr id="27" name="Rounded Rectangle 11">
              <a:extLst>
                <a:ext uri="{FF2B5EF4-FFF2-40B4-BE49-F238E27FC236}">
                  <a16:creationId xmlns:a16="http://schemas.microsoft.com/office/drawing/2014/main" id="{2E47BA6B-2B03-8CDA-F0E5-2E76FA26837E}"/>
                </a:ext>
              </a:extLst>
            </p:cNvPr>
            <p:cNvSpPr/>
            <p:nvPr/>
          </p:nvSpPr>
          <p:spPr bwMode="auto">
            <a:xfrm>
              <a:off x="8125395" y="2017712"/>
              <a:ext cx="3481388" cy="1499571"/>
            </a:xfrm>
            <a:prstGeom prst="roundRect">
              <a:avLst>
                <a:gd name="adj" fmla="val 14483"/>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8" name="TextBox 27">
              <a:extLst>
                <a:ext uri="{FF2B5EF4-FFF2-40B4-BE49-F238E27FC236}">
                  <a16:creationId xmlns:a16="http://schemas.microsoft.com/office/drawing/2014/main" id="{A49D7A08-71D6-8DB2-938E-9F2B4E51ED62}"/>
                </a:ext>
              </a:extLst>
            </p:cNvPr>
            <p:cNvSpPr txBox="1"/>
            <p:nvPr/>
          </p:nvSpPr>
          <p:spPr>
            <a:xfrm>
              <a:off x="8452960" y="2514728"/>
              <a:ext cx="2834640" cy="6155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Create a checklist of requirements</a:t>
              </a:r>
            </a:p>
          </p:txBody>
        </p:sp>
        <p:sp>
          <p:nvSpPr>
            <p:cNvPr id="29" name="Oval 28">
              <a:extLst>
                <a:ext uri="{FF2B5EF4-FFF2-40B4-BE49-F238E27FC236}">
                  <a16:creationId xmlns:a16="http://schemas.microsoft.com/office/drawing/2014/main" id="{FC90C335-9B13-A937-0BC0-B71E1621F328}"/>
                </a:ext>
                <a:ext uri="{C183D7F6-B498-43B3-948B-1728B52AA6E4}">
                  <adec:decorative xmlns:adec="http://schemas.microsoft.com/office/drawing/2017/decorative" val="1"/>
                </a:ext>
              </a:extLst>
            </p:cNvPr>
            <p:cNvSpPr/>
            <p:nvPr/>
          </p:nvSpPr>
          <p:spPr bwMode="auto">
            <a:xfrm>
              <a:off x="952420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30" name="Graphic 29">
              <a:extLst>
                <a:ext uri="{FF2B5EF4-FFF2-40B4-BE49-F238E27FC236}">
                  <a16:creationId xmlns:a16="http://schemas.microsoft.com/office/drawing/2014/main" id="{2BC4FFFD-3043-6C19-E854-4DB4B5840AC7}"/>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5758" y="1788174"/>
              <a:ext cx="459073" cy="459073"/>
            </a:xfrm>
            <a:prstGeom prst="rect">
              <a:avLst/>
            </a:prstGeom>
          </p:spPr>
        </p:pic>
      </p:grpSp>
    </p:spTree>
    <p:extLst>
      <p:ext uri="{BB962C8B-B14F-4D97-AF65-F5344CB8AC3E}">
        <p14:creationId xmlns:p14="http://schemas.microsoft.com/office/powerpoint/2010/main" val="501951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4DDD9A-1B29-7ADA-622D-AE32E3509D4A}"/>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2A549CC6-F8C7-AA12-B669-AAF1290E78B4}"/>
              </a:ext>
            </a:extLst>
          </p:cNvPr>
          <p:cNvPicPr>
            <a:picLocks noChangeAspect="1"/>
          </p:cNvPicPr>
          <p:nvPr/>
        </p:nvPicPr>
        <p:blipFill>
          <a:blip r:embed="rId3">
            <a:alphaModFix amt="20000"/>
          </a:blip>
          <a:stretch>
            <a:fillRect/>
          </a:stretch>
        </p:blipFill>
        <p:spPr>
          <a:xfrm>
            <a:off x="3762929" y="18551"/>
            <a:ext cx="8429071" cy="6858000"/>
          </a:xfrm>
          <a:prstGeom prst="rect">
            <a:avLst/>
          </a:prstGeom>
        </p:spPr>
      </p:pic>
      <p:sp>
        <p:nvSpPr>
          <p:cNvPr id="5" name="Rectangle 4">
            <a:extLst>
              <a:ext uri="{FF2B5EF4-FFF2-40B4-BE49-F238E27FC236}">
                <a16:creationId xmlns:a16="http://schemas.microsoft.com/office/drawing/2014/main" id="{ECD823B6-1F14-1EFA-AFD3-60CC11D3635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76D42F66-5450-BD78-856A-1013A739455D}"/>
              </a:ext>
            </a:extLst>
          </p:cNvPr>
          <p:cNvSpPr txBox="1"/>
          <p:nvPr/>
        </p:nvSpPr>
        <p:spPr>
          <a:xfrm>
            <a:off x="4402114" y="434476"/>
            <a:ext cx="4557159"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4846E981-288E-EAFF-2232-FAE89B106E16}"/>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Advisors (Mentors and Experts)</a:t>
            </a:r>
          </a:p>
        </p:txBody>
      </p:sp>
      <p:grpSp>
        <p:nvGrpSpPr>
          <p:cNvPr id="51" name="Group 50">
            <a:extLst>
              <a:ext uri="{FF2B5EF4-FFF2-40B4-BE49-F238E27FC236}">
                <a16:creationId xmlns:a16="http://schemas.microsoft.com/office/drawing/2014/main" id="{F4857D39-809F-CC48-1AB2-21071BE5774C}"/>
              </a:ext>
            </a:extLst>
          </p:cNvPr>
          <p:cNvGrpSpPr/>
          <p:nvPr/>
        </p:nvGrpSpPr>
        <p:grpSpPr>
          <a:xfrm>
            <a:off x="672907" y="1468558"/>
            <a:ext cx="3481388" cy="2915568"/>
            <a:chOff x="584201" y="1671639"/>
            <a:chExt cx="3481388" cy="2930571"/>
          </a:xfrm>
        </p:grpSpPr>
        <p:sp>
          <p:nvSpPr>
            <p:cNvPr id="52" name="Rounded Rectangle 11">
              <a:extLst>
                <a:ext uri="{FF2B5EF4-FFF2-40B4-BE49-F238E27FC236}">
                  <a16:creationId xmlns:a16="http://schemas.microsoft.com/office/drawing/2014/main" id="{8AA54E5F-B01F-DB4F-E1B4-52C50BAC873B}"/>
                </a:ext>
              </a:extLst>
            </p:cNvPr>
            <p:cNvSpPr/>
            <p:nvPr/>
          </p:nvSpPr>
          <p:spPr bwMode="auto">
            <a:xfrm>
              <a:off x="584201" y="2017712"/>
              <a:ext cx="3481388" cy="2584498"/>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53" name="TextBox 52">
              <a:extLst>
                <a:ext uri="{FF2B5EF4-FFF2-40B4-BE49-F238E27FC236}">
                  <a16:creationId xmlns:a16="http://schemas.microsoft.com/office/drawing/2014/main" id="{AFD3B3CA-FA6F-34E3-EECF-D61154F66DD5}"/>
                </a:ext>
              </a:extLst>
            </p:cNvPr>
            <p:cNvSpPr txBox="1"/>
            <p:nvPr/>
          </p:nvSpPr>
          <p:spPr>
            <a:xfrm>
              <a:off x="904400" y="2514728"/>
              <a:ext cx="2834640" cy="179187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Identify team members or external experts who can provide guidance throughout ideation through to prototypes or presentations.</a:t>
              </a:r>
            </a:p>
          </p:txBody>
        </p:sp>
        <p:sp>
          <p:nvSpPr>
            <p:cNvPr id="54" name="Oval 53">
              <a:extLst>
                <a:ext uri="{FF2B5EF4-FFF2-40B4-BE49-F238E27FC236}">
                  <a16:creationId xmlns:a16="http://schemas.microsoft.com/office/drawing/2014/main" id="{BD42B7E3-273B-C448-7E81-C6EB6FCC5270}"/>
                </a:ext>
                <a:ext uri="{C183D7F6-B498-43B3-948B-1728B52AA6E4}">
                  <adec:decorative xmlns:adec="http://schemas.microsoft.com/office/drawing/2017/decorative" val="1"/>
                </a:ext>
              </a:extLst>
            </p:cNvPr>
            <p:cNvSpPr/>
            <p:nvPr/>
          </p:nvSpPr>
          <p:spPr bwMode="auto">
            <a:xfrm>
              <a:off x="197564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55" name="Graphic 54">
              <a:extLst>
                <a:ext uri="{FF2B5EF4-FFF2-40B4-BE49-F238E27FC236}">
                  <a16:creationId xmlns:a16="http://schemas.microsoft.com/office/drawing/2014/main" id="{BC3E7404-CD3B-4461-FA46-B7F95EB0140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91389" y="1788174"/>
              <a:ext cx="459073" cy="459073"/>
            </a:xfrm>
            <a:prstGeom prst="rect">
              <a:avLst/>
            </a:prstGeom>
          </p:spPr>
        </p:pic>
      </p:grpSp>
      <p:grpSp>
        <p:nvGrpSpPr>
          <p:cNvPr id="71" name="Group 70">
            <a:extLst>
              <a:ext uri="{FF2B5EF4-FFF2-40B4-BE49-F238E27FC236}">
                <a16:creationId xmlns:a16="http://schemas.microsoft.com/office/drawing/2014/main" id="{765297B9-8986-1F6C-EA70-20413714F3F6}"/>
              </a:ext>
            </a:extLst>
          </p:cNvPr>
          <p:cNvGrpSpPr/>
          <p:nvPr/>
        </p:nvGrpSpPr>
        <p:grpSpPr>
          <a:xfrm>
            <a:off x="8214101" y="1468558"/>
            <a:ext cx="3481388" cy="4562056"/>
            <a:chOff x="8125395" y="1671639"/>
            <a:chExt cx="3481388" cy="4562056"/>
          </a:xfrm>
        </p:grpSpPr>
        <p:sp>
          <p:nvSpPr>
            <p:cNvPr id="72" name="Rounded Rectangle 11">
              <a:extLst>
                <a:ext uri="{FF2B5EF4-FFF2-40B4-BE49-F238E27FC236}">
                  <a16:creationId xmlns:a16="http://schemas.microsoft.com/office/drawing/2014/main" id="{6D348E9D-FD38-7144-A495-9E28A8BDA21E}"/>
                </a:ext>
              </a:extLst>
            </p:cNvPr>
            <p:cNvSpPr/>
            <p:nvPr/>
          </p:nvSpPr>
          <p:spPr bwMode="auto">
            <a:xfrm>
              <a:off x="8125395" y="2017712"/>
              <a:ext cx="3481388" cy="4170533"/>
            </a:xfrm>
            <a:prstGeom prst="roundRect">
              <a:avLst>
                <a:gd name="adj" fmla="val 14483"/>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3" name="TextBox 72">
              <a:extLst>
                <a:ext uri="{FF2B5EF4-FFF2-40B4-BE49-F238E27FC236}">
                  <a16:creationId xmlns:a16="http://schemas.microsoft.com/office/drawing/2014/main" id="{132ABD57-D83F-CEAC-C015-326E83E8C147}"/>
                </a:ext>
              </a:extLst>
            </p:cNvPr>
            <p:cNvSpPr txBox="1"/>
            <p:nvPr/>
          </p:nvSpPr>
          <p:spPr>
            <a:xfrm>
              <a:off x="8452960" y="2514728"/>
              <a:ext cx="2834640" cy="371896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Mentors/Experts don’t need to be technical, they could be scrum-masters, legal, customers </a:t>
              </a:r>
              <a:r>
                <a:rPr lang="en-US" sz="2000" i="1">
                  <a:gradFill>
                    <a:gsLst>
                      <a:gs pos="6993">
                        <a:schemeClr val="tx1"/>
                      </a:gs>
                      <a:gs pos="20280">
                        <a:schemeClr val="tx1"/>
                      </a:gs>
                    </a:gsLst>
                    <a:lin ang="0" scaled="0"/>
                  </a:gradFill>
                </a:rPr>
                <a:t>(like the Microsoft Hackathon, make sure of an NDA), marketing. </a:t>
              </a:r>
            </a:p>
            <a:p>
              <a:pPr lvl="0">
                <a:defRPr/>
              </a:pPr>
              <a:r>
                <a:rPr lang="en-US" sz="2000" i="1">
                  <a:gradFill>
                    <a:gsLst>
                      <a:gs pos="6993">
                        <a:schemeClr val="tx1"/>
                      </a:gs>
                      <a:gs pos="20280">
                        <a:schemeClr val="tx1"/>
                      </a:gs>
                    </a:gsLst>
                    <a:lin ang="0" scaled="0"/>
                  </a:gradFill>
                </a:rPr>
                <a:t>Even if they aren’t all in the room – have them easily accessible to teams!</a:t>
              </a:r>
            </a:p>
          </p:txBody>
        </p:sp>
        <p:sp>
          <p:nvSpPr>
            <p:cNvPr id="74" name="Oval 73">
              <a:extLst>
                <a:ext uri="{FF2B5EF4-FFF2-40B4-BE49-F238E27FC236}">
                  <a16:creationId xmlns:a16="http://schemas.microsoft.com/office/drawing/2014/main" id="{AF1A90CA-4447-5AF7-0E7C-009A097AFDFF}"/>
                </a:ext>
                <a:ext uri="{C183D7F6-B498-43B3-948B-1728B52AA6E4}">
                  <adec:decorative xmlns:adec="http://schemas.microsoft.com/office/drawing/2017/decorative" val="1"/>
                </a:ext>
              </a:extLst>
            </p:cNvPr>
            <p:cNvSpPr/>
            <p:nvPr/>
          </p:nvSpPr>
          <p:spPr bwMode="auto">
            <a:xfrm>
              <a:off x="952420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75" name="Graphic 74">
              <a:extLst>
                <a:ext uri="{FF2B5EF4-FFF2-40B4-BE49-F238E27FC236}">
                  <a16:creationId xmlns:a16="http://schemas.microsoft.com/office/drawing/2014/main" id="{B04413DB-6408-90E8-F3EF-E76025956FA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5758" y="1788174"/>
              <a:ext cx="459073" cy="459073"/>
            </a:xfrm>
            <a:prstGeom prst="rect">
              <a:avLst/>
            </a:prstGeom>
          </p:spPr>
        </p:pic>
      </p:grpSp>
      <p:grpSp>
        <p:nvGrpSpPr>
          <p:cNvPr id="76" name="Group 75">
            <a:extLst>
              <a:ext uri="{FF2B5EF4-FFF2-40B4-BE49-F238E27FC236}">
                <a16:creationId xmlns:a16="http://schemas.microsoft.com/office/drawing/2014/main" id="{B1DC4C56-C6DF-59EA-48A9-F76BCC4818F2}"/>
              </a:ext>
            </a:extLst>
          </p:cNvPr>
          <p:cNvGrpSpPr/>
          <p:nvPr/>
        </p:nvGrpSpPr>
        <p:grpSpPr>
          <a:xfrm>
            <a:off x="4444806" y="1468558"/>
            <a:ext cx="3481388" cy="2198278"/>
            <a:chOff x="4356100" y="1671639"/>
            <a:chExt cx="3481388" cy="2198278"/>
          </a:xfrm>
        </p:grpSpPr>
        <p:sp>
          <p:nvSpPr>
            <p:cNvPr id="77" name="Rounded Rectangle 11">
              <a:extLst>
                <a:ext uri="{FF2B5EF4-FFF2-40B4-BE49-F238E27FC236}">
                  <a16:creationId xmlns:a16="http://schemas.microsoft.com/office/drawing/2014/main" id="{5203B29E-7CCD-32B2-4AA9-73BC81BDF9AA}"/>
                </a:ext>
              </a:extLst>
            </p:cNvPr>
            <p:cNvSpPr/>
            <p:nvPr/>
          </p:nvSpPr>
          <p:spPr bwMode="auto">
            <a:xfrm>
              <a:off x="4356100" y="2017712"/>
              <a:ext cx="3481388" cy="1852205"/>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8" name="TextBox 77">
              <a:extLst>
                <a:ext uri="{FF2B5EF4-FFF2-40B4-BE49-F238E27FC236}">
                  <a16:creationId xmlns:a16="http://schemas.microsoft.com/office/drawing/2014/main" id="{E1D259C4-4003-9B7D-4C95-742D3BC01C39}"/>
                </a:ext>
              </a:extLst>
            </p:cNvPr>
            <p:cNvSpPr txBox="1"/>
            <p:nvPr/>
          </p:nvSpPr>
          <p:spPr>
            <a:xfrm>
              <a:off x="4678172" y="2514728"/>
              <a:ext cx="2834640" cy="92333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Ensure a sufficient number of mentors to support participants.</a:t>
              </a:r>
            </a:p>
          </p:txBody>
        </p:sp>
        <p:sp>
          <p:nvSpPr>
            <p:cNvPr id="79" name="Oval 78">
              <a:extLst>
                <a:ext uri="{FF2B5EF4-FFF2-40B4-BE49-F238E27FC236}">
                  <a16:creationId xmlns:a16="http://schemas.microsoft.com/office/drawing/2014/main" id="{23C9C15C-A7C5-7E0F-362D-2DA35791CD03}"/>
                </a:ext>
                <a:ext uri="{C183D7F6-B498-43B3-948B-1728B52AA6E4}">
                  <adec:decorative xmlns:adec="http://schemas.microsoft.com/office/drawing/2017/decorative" val="1"/>
                </a:ext>
              </a:extLst>
            </p:cNvPr>
            <p:cNvSpPr/>
            <p:nvPr/>
          </p:nvSpPr>
          <p:spPr bwMode="auto">
            <a:xfrm>
              <a:off x="5749417"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80" name="Graphic 79">
              <a:extLst>
                <a:ext uri="{FF2B5EF4-FFF2-40B4-BE49-F238E27FC236}">
                  <a16:creationId xmlns:a16="http://schemas.microsoft.com/office/drawing/2014/main" id="{63D391F7-B3EF-5458-A250-356FBC6F2C9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5865955" y="1788174"/>
              <a:ext cx="459073" cy="459073"/>
            </a:xfrm>
            <a:prstGeom prst="rect">
              <a:avLst/>
            </a:prstGeom>
          </p:spPr>
        </p:pic>
      </p:grpSp>
      <p:grpSp>
        <p:nvGrpSpPr>
          <p:cNvPr id="2" name="Group 1">
            <a:extLst>
              <a:ext uri="{FF2B5EF4-FFF2-40B4-BE49-F238E27FC236}">
                <a16:creationId xmlns:a16="http://schemas.microsoft.com/office/drawing/2014/main" id="{4EE13001-CDA0-06EA-96E2-601CE106126C}"/>
              </a:ext>
            </a:extLst>
          </p:cNvPr>
          <p:cNvGrpSpPr/>
          <p:nvPr/>
        </p:nvGrpSpPr>
        <p:grpSpPr>
          <a:xfrm>
            <a:off x="4199378" y="3973497"/>
            <a:ext cx="3481388" cy="2540272"/>
            <a:chOff x="8125395" y="1671639"/>
            <a:chExt cx="3481388" cy="2540272"/>
          </a:xfrm>
        </p:grpSpPr>
        <p:sp>
          <p:nvSpPr>
            <p:cNvPr id="7" name="Rounded Rectangle 11">
              <a:extLst>
                <a:ext uri="{FF2B5EF4-FFF2-40B4-BE49-F238E27FC236}">
                  <a16:creationId xmlns:a16="http://schemas.microsoft.com/office/drawing/2014/main" id="{ECD76BC0-F696-4035-E8EB-BF4600F06131}"/>
                </a:ext>
              </a:extLst>
            </p:cNvPr>
            <p:cNvSpPr/>
            <p:nvPr/>
          </p:nvSpPr>
          <p:spPr bwMode="auto">
            <a:xfrm>
              <a:off x="8125395" y="2017712"/>
              <a:ext cx="3481388" cy="2194199"/>
            </a:xfrm>
            <a:prstGeom prst="roundRect">
              <a:avLst>
                <a:gd name="adj" fmla="val 14483"/>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8" name="TextBox 7">
              <a:extLst>
                <a:ext uri="{FF2B5EF4-FFF2-40B4-BE49-F238E27FC236}">
                  <a16:creationId xmlns:a16="http://schemas.microsoft.com/office/drawing/2014/main" id="{172B0538-3FAB-0A78-0770-43AFD69731B8}"/>
                </a:ext>
              </a:extLst>
            </p:cNvPr>
            <p:cNvSpPr txBox="1"/>
            <p:nvPr/>
          </p:nvSpPr>
          <p:spPr>
            <a:xfrm>
              <a:off x="8452960" y="2514728"/>
              <a:ext cx="2834640" cy="153888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Consider ‘Hackathon AI Copilot’ or great documentation, to help answer common questions!  </a:t>
              </a:r>
              <a:endParaRPr lang="en-US" sz="2000" i="1">
                <a:gradFill>
                  <a:gsLst>
                    <a:gs pos="6993">
                      <a:schemeClr val="tx1"/>
                    </a:gs>
                    <a:gs pos="20280">
                      <a:schemeClr val="tx1"/>
                    </a:gs>
                  </a:gsLst>
                  <a:lin ang="0" scaled="0"/>
                </a:gradFill>
              </a:endParaRPr>
            </a:p>
          </p:txBody>
        </p:sp>
        <p:sp>
          <p:nvSpPr>
            <p:cNvPr id="9" name="Oval 8">
              <a:extLst>
                <a:ext uri="{FF2B5EF4-FFF2-40B4-BE49-F238E27FC236}">
                  <a16:creationId xmlns:a16="http://schemas.microsoft.com/office/drawing/2014/main" id="{5BB0DB27-E36F-6C41-39DE-C3EFFE626109}"/>
                </a:ext>
                <a:ext uri="{C183D7F6-B498-43B3-948B-1728B52AA6E4}">
                  <adec:decorative xmlns:adec="http://schemas.microsoft.com/office/drawing/2017/decorative" val="1"/>
                </a:ext>
              </a:extLst>
            </p:cNvPr>
            <p:cNvSpPr/>
            <p:nvPr/>
          </p:nvSpPr>
          <p:spPr bwMode="auto">
            <a:xfrm>
              <a:off x="9524205" y="1671639"/>
              <a:ext cx="692150" cy="692150"/>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endParaRPr lang="en-US" sz="700">
                <a:solidFill>
                  <a:srgbClr val="FFFFFF"/>
                </a:solidFill>
                <a:latin typeface="Segoe UI Semibold"/>
              </a:endParaRPr>
            </a:p>
          </p:txBody>
        </p:sp>
        <p:pic>
          <p:nvPicPr>
            <p:cNvPr id="10" name="Graphic 9">
              <a:extLst>
                <a:ext uri="{FF2B5EF4-FFF2-40B4-BE49-F238E27FC236}">
                  <a16:creationId xmlns:a16="http://schemas.microsoft.com/office/drawing/2014/main" id="{BCFDEA45-1E67-D33E-99F1-5597F2F07FD0}"/>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635758" y="1788174"/>
              <a:ext cx="459073" cy="459073"/>
            </a:xfrm>
            <a:prstGeom prst="rect">
              <a:avLst/>
            </a:prstGeom>
          </p:spPr>
        </p:pic>
      </p:grpSp>
    </p:spTree>
    <p:extLst>
      <p:ext uri="{BB962C8B-B14F-4D97-AF65-F5344CB8AC3E}">
        <p14:creationId xmlns:p14="http://schemas.microsoft.com/office/powerpoint/2010/main" val="1234654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3FE6D02-1DDF-4532-82B1-4E386E4CD37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51D214B9-465E-C150-A416-D18155C7978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30AEF160-BA42-DC43-AA47-548FF246E48F}"/>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927C4E75-F4EF-E1D7-B6FC-EB2EF7617257}"/>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Plan the Schedule and activities</a:t>
            </a:r>
          </a:p>
        </p:txBody>
      </p:sp>
      <p:sp>
        <p:nvSpPr>
          <p:cNvPr id="15" name="Rounded Rectangle 12">
            <a:extLst>
              <a:ext uri="{FF2B5EF4-FFF2-40B4-BE49-F238E27FC236}">
                <a16:creationId xmlns:a16="http://schemas.microsoft.com/office/drawing/2014/main" id="{5B2739C7-FC0C-A33E-AFE5-E92184760544}"/>
              </a:ext>
            </a:extLst>
          </p:cNvPr>
          <p:cNvSpPr/>
          <p:nvPr/>
        </p:nvSpPr>
        <p:spPr>
          <a:xfrm>
            <a:off x="585436" y="634533"/>
            <a:ext cx="11021125" cy="5888517"/>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16" name="Table 15">
            <a:extLst>
              <a:ext uri="{FF2B5EF4-FFF2-40B4-BE49-F238E27FC236}">
                <a16:creationId xmlns:a16="http://schemas.microsoft.com/office/drawing/2014/main" id="{07656073-AE90-9701-8919-F5079C48BCB7}"/>
              </a:ext>
            </a:extLst>
          </p:cNvPr>
          <p:cNvGraphicFramePr/>
          <p:nvPr>
            <p:extLst>
              <p:ext uri="{D42A27DB-BD31-4B8C-83A1-F6EECF244321}">
                <p14:modId xmlns:p14="http://schemas.microsoft.com/office/powerpoint/2010/main" val="667148823"/>
              </p:ext>
            </p:extLst>
          </p:nvPr>
        </p:nvGraphicFramePr>
        <p:xfrm>
          <a:off x="585437" y="634527"/>
          <a:ext cx="11021124" cy="5888514"/>
        </p:xfrm>
        <a:graphic>
          <a:graphicData uri="http://schemas.openxmlformats.org/drawingml/2006/table">
            <a:tbl>
              <a:tblPr/>
              <a:tblGrid>
                <a:gridCol w="4282127">
                  <a:extLst>
                    <a:ext uri="{9D8B030D-6E8A-4147-A177-3AD203B41FA5}">
                      <a16:colId xmlns:a16="http://schemas.microsoft.com/office/drawing/2014/main" val="1310853679"/>
                    </a:ext>
                  </a:extLst>
                </a:gridCol>
                <a:gridCol w="3241963">
                  <a:extLst>
                    <a:ext uri="{9D8B030D-6E8A-4147-A177-3AD203B41FA5}">
                      <a16:colId xmlns:a16="http://schemas.microsoft.com/office/drawing/2014/main" val="921675512"/>
                    </a:ext>
                  </a:extLst>
                </a:gridCol>
                <a:gridCol w="3497034">
                  <a:extLst>
                    <a:ext uri="{9D8B030D-6E8A-4147-A177-3AD203B41FA5}">
                      <a16:colId xmlns:a16="http://schemas.microsoft.com/office/drawing/2014/main" val="3705302515"/>
                    </a:ext>
                  </a:extLst>
                </a:gridCol>
              </a:tblGrid>
              <a:tr h="510507">
                <a:tc>
                  <a:txBody>
                    <a:bodyPr/>
                    <a:lstStyle/>
                    <a:p>
                      <a:pPr algn="l" fontAlgn="t"/>
                      <a:r>
                        <a:rPr lang="en-US" sz="1500" b="1" i="0" u="none" strike="noStrike">
                          <a:solidFill>
                            <a:schemeClr val="tx1"/>
                          </a:solidFill>
                          <a:effectLst/>
                          <a:latin typeface="+mn-lt"/>
                        </a:rPr>
                        <a:t>Pre-Hackathon</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Hackathon</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Post-Hackathon</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5378007">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Planning workshops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Determine High-level Project team (treat Hackathon delivery as a project)</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Run concept development workshops (i.e., solidify Themes, problems to tackle as part of Hackathon)</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Executive sponsor awareness (make sure you have executive/upper-management awareness and support for not only Hackathon, but supporting initiatives after the Hackathon ends)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RACI (Responsible, Accountable, Consulted, Informed) </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Branding (Marketing)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Design Thinking/Lean Canvas pitch training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Pre-day Runsheet (contact details + who is doing what)</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Pre-day testing (technology, i.e., create Azure resources, meeting rooms)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Accessibility considerations (i.e. wheelchair access)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Legal and ethical considerations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Team formation strategies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Code of Conduct</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On-site guidance and leadership</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Facilitation management (technical + in person)</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Judging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fun and ice breaker activities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Mentorship (Technical, Design thinking, presentations, Public Speaking)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Technical support</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Hack Advisors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facility tidy-up/rubbish collection</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Post-event Survey</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retrospective</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comms (Executive sponsors + attendees)</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Event video, marketing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Prototyping workshops for Hackathon ideas</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bl>
          </a:graphicData>
        </a:graphic>
      </p:graphicFrame>
      <p:cxnSp>
        <p:nvCxnSpPr>
          <p:cNvPr id="17" name="Straight Arrow Connector 16">
            <a:extLst>
              <a:ext uri="{FF2B5EF4-FFF2-40B4-BE49-F238E27FC236}">
                <a16:creationId xmlns:a16="http://schemas.microsoft.com/office/drawing/2014/main" id="{B4FA7E21-D5D4-E2BD-6EBF-0EB70765D119}"/>
              </a:ext>
              <a:ext uri="{C183D7F6-B498-43B3-948B-1728B52AA6E4}">
                <adec:decorative xmlns:adec="http://schemas.microsoft.com/office/drawing/2017/decorative" val="1"/>
              </a:ext>
            </a:extLst>
          </p:cNvPr>
          <p:cNvCxnSpPr>
            <a:cxnSpLocks/>
          </p:cNvCxnSpPr>
          <p:nvPr/>
        </p:nvCxnSpPr>
        <p:spPr>
          <a:xfrm>
            <a:off x="618583" y="1090477"/>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425125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6B05B3B-9334-8BCA-96B2-968837629F7F}"/>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B68D6EA-AB79-2B2F-1D17-ACBE164F7C38}"/>
              </a:ext>
            </a:extLst>
          </p:cNvPr>
          <p:cNvPicPr>
            <a:picLocks noChangeAspect="1"/>
          </p:cNvPicPr>
          <p:nvPr/>
        </p:nvPicPr>
        <p:blipFill>
          <a:blip r:embed="rId3">
            <a:alphaModFix amt="20000"/>
          </a:blip>
          <a:stretch>
            <a:fillRect/>
          </a:stretch>
        </p:blipFill>
        <p:spPr>
          <a:xfrm>
            <a:off x="4396509" y="0"/>
            <a:ext cx="779549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75EBBADF-43BC-7810-AF3E-382FCB7C2B98}"/>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54C03DD6-3597-B52D-FE73-0EFC5A5E6D78}"/>
              </a:ext>
            </a:extLst>
          </p:cNvPr>
          <p:cNvSpPr>
            <a:spLocks/>
          </p:cNvSpPr>
          <p:nvPr/>
        </p:nvSpPr>
        <p:spPr>
          <a:xfrm>
            <a:off x="4949537" y="297961"/>
            <a:ext cx="3418609"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High level 2-day example schedule</a:t>
            </a:r>
          </a:p>
        </p:txBody>
      </p:sp>
      <p:sp>
        <p:nvSpPr>
          <p:cNvPr id="15" name="Rounded Rectangle 12">
            <a:extLst>
              <a:ext uri="{FF2B5EF4-FFF2-40B4-BE49-F238E27FC236}">
                <a16:creationId xmlns:a16="http://schemas.microsoft.com/office/drawing/2014/main" id="{45A5A5CE-A3B1-20BE-EDDF-0334488C56DE}"/>
              </a:ext>
            </a:extLst>
          </p:cNvPr>
          <p:cNvSpPr/>
          <p:nvPr/>
        </p:nvSpPr>
        <p:spPr>
          <a:xfrm>
            <a:off x="585436" y="634533"/>
            <a:ext cx="11021125" cy="5888517"/>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16" name="Table 15">
            <a:extLst>
              <a:ext uri="{FF2B5EF4-FFF2-40B4-BE49-F238E27FC236}">
                <a16:creationId xmlns:a16="http://schemas.microsoft.com/office/drawing/2014/main" id="{286C8DB3-ECB9-D43F-2E8E-F49CCC22E73A}"/>
              </a:ext>
            </a:extLst>
          </p:cNvPr>
          <p:cNvGraphicFramePr/>
          <p:nvPr>
            <p:extLst>
              <p:ext uri="{D42A27DB-BD31-4B8C-83A1-F6EECF244321}">
                <p14:modId xmlns:p14="http://schemas.microsoft.com/office/powerpoint/2010/main" val="995567155"/>
              </p:ext>
            </p:extLst>
          </p:nvPr>
        </p:nvGraphicFramePr>
        <p:xfrm>
          <a:off x="585436" y="634527"/>
          <a:ext cx="10987981" cy="5935947"/>
        </p:xfrm>
        <a:graphic>
          <a:graphicData uri="http://schemas.openxmlformats.org/drawingml/2006/table">
            <a:tbl>
              <a:tblPr/>
              <a:tblGrid>
                <a:gridCol w="5556746">
                  <a:extLst>
                    <a:ext uri="{9D8B030D-6E8A-4147-A177-3AD203B41FA5}">
                      <a16:colId xmlns:a16="http://schemas.microsoft.com/office/drawing/2014/main" val="1310853679"/>
                    </a:ext>
                  </a:extLst>
                </a:gridCol>
                <a:gridCol w="5431235">
                  <a:extLst>
                    <a:ext uri="{9D8B030D-6E8A-4147-A177-3AD203B41FA5}">
                      <a16:colId xmlns:a16="http://schemas.microsoft.com/office/drawing/2014/main" val="921675512"/>
                    </a:ext>
                  </a:extLst>
                </a:gridCol>
              </a:tblGrid>
              <a:tr h="510507">
                <a:tc>
                  <a:txBody>
                    <a:bodyPr/>
                    <a:lstStyle/>
                    <a:p>
                      <a:pPr algn="l" fontAlgn="t"/>
                      <a:r>
                        <a:rPr lang="en-US" sz="1500" b="1" i="0" u="none" strike="noStrike">
                          <a:solidFill>
                            <a:schemeClr val="tx1"/>
                          </a:solidFill>
                          <a:effectLst/>
                          <a:latin typeface="+mn-lt"/>
                        </a:rPr>
                        <a:t>Day 1</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Day 2</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5378007">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0730 Doors open (Optional)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0745 Breakfast (Optional)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0800 Registration open &amp; tea | coffee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0900 Kick-off</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0915 Welcome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0930 First Keynote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1000 Organizational Challenge Pitches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1030 Morning Tea &amp; team formation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1100 Teams start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1200 Lunch Time &amp; Partner Exhibits</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1310 Mentors meet the teams #1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1430 Afternoon tea &amp; Partner Exhibits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1500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1600 Problem + Solution Canvas review</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1730 Mentors meet the teams #2</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1830 Shared Dinner &amp; Guest Speaker – presentations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of problem &amp; solution thinking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1900 Team One-minute Pitch + </a:t>
                      </a:r>
                      <a:r>
                        <a:rPr lang="en-US" sz="1400" b="0" i="0" u="none" strike="noStrike" kern="1200" err="1">
                          <a:solidFill>
                            <a:schemeClr val="tx1"/>
                          </a:solidFill>
                          <a:effectLst/>
                          <a:latin typeface="+mn-lt"/>
                          <a:ea typeface="+mn-ea"/>
                          <a:cs typeface="+mn-cs"/>
                        </a:rPr>
                        <a:t>Energiser</a:t>
                      </a:r>
                      <a:r>
                        <a:rPr lang="en-US" sz="1400" b="0" i="0" u="none" strike="noStrike" kern="1200">
                          <a:solidFill>
                            <a:schemeClr val="tx1"/>
                          </a:solidFill>
                          <a:effectLst/>
                          <a:latin typeface="+mn-lt"/>
                          <a:ea typeface="+mn-ea"/>
                          <a:cs typeface="+mn-cs"/>
                        </a:rPr>
                        <a:t>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1930 Teams continue hacking + partners engage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2030 Entertainment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2100 Mentors meet the teams #3</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2110 Teams continue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2300 Doors close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0630 Doors open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0745 Breakfast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0800 Team One-minute Pitch + </a:t>
                      </a:r>
                      <a:r>
                        <a:rPr lang="en-US" sz="1400" b="0" i="0" u="none" strike="noStrike" kern="1200" dirty="0" err="1">
                          <a:solidFill>
                            <a:schemeClr val="tx1"/>
                          </a:solidFill>
                          <a:effectLst/>
                          <a:latin typeface="+mn-lt"/>
                          <a:ea typeface="+mn-ea"/>
                          <a:cs typeface="+mn-cs"/>
                        </a:rPr>
                        <a:t>Energiser</a:t>
                      </a:r>
                      <a:r>
                        <a:rPr lang="en-US" sz="1400" b="0" i="0" u="none" strike="noStrike" kern="1200" dirty="0">
                          <a:solidFill>
                            <a:schemeClr val="tx1"/>
                          </a:solidFill>
                          <a:effectLst/>
                          <a:latin typeface="+mn-lt"/>
                          <a:ea typeface="+mn-ea"/>
                          <a:cs typeface="+mn-cs"/>
                        </a:rPr>
                        <a:t> </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0830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0845 Team presentation practice session #1</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0930 Mentors Meet the teams #4</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1000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1100 Technical set up and practice run-through</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1200 Lunch Time &amp; guest speaker</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1230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1330 Team presentation practice session #2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1430 Pitch presentation &amp; judging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1630 Prize giving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1700 Wrap up</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1710 Drinks and nibbles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1830 Close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bl>
          </a:graphicData>
        </a:graphic>
      </p:graphicFrame>
      <p:cxnSp>
        <p:nvCxnSpPr>
          <p:cNvPr id="17" name="Straight Arrow Connector 16">
            <a:extLst>
              <a:ext uri="{FF2B5EF4-FFF2-40B4-BE49-F238E27FC236}">
                <a16:creationId xmlns:a16="http://schemas.microsoft.com/office/drawing/2014/main" id="{E711E04E-7DDC-ECA9-05A5-13CD01FD6546}"/>
              </a:ext>
              <a:ext uri="{C183D7F6-B498-43B3-948B-1728B52AA6E4}">
                <adec:decorative xmlns:adec="http://schemas.microsoft.com/office/drawing/2017/decorative" val="1"/>
              </a:ext>
            </a:extLst>
          </p:cNvPr>
          <p:cNvCxnSpPr>
            <a:cxnSpLocks/>
          </p:cNvCxnSpPr>
          <p:nvPr/>
        </p:nvCxnSpPr>
        <p:spPr>
          <a:xfrm>
            <a:off x="618583" y="1090477"/>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921894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D81B9F-2182-B165-7AA4-E4209F6ABE8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3A84A39-2A1B-54A5-775F-B3160AE24407}"/>
              </a:ext>
            </a:extLst>
          </p:cNvPr>
          <p:cNvPicPr>
            <a:picLocks noChangeAspect="1"/>
          </p:cNvPicPr>
          <p:nvPr/>
        </p:nvPicPr>
        <p:blipFill>
          <a:blip r:embed="rId3">
            <a:alphaModFix amt="20000"/>
          </a:blip>
          <a:stretch>
            <a:fillRect/>
          </a:stretch>
        </p:blipFill>
        <p:spPr>
          <a:xfrm>
            <a:off x="4396509" y="0"/>
            <a:ext cx="779549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95E27310-3CDD-9FA0-0911-76427CFE0A79}"/>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CAFFEE4F-E305-36CD-A250-C6C63CE595AE}"/>
              </a:ext>
            </a:extLst>
          </p:cNvPr>
          <p:cNvSpPr>
            <a:spLocks/>
          </p:cNvSpPr>
          <p:nvPr/>
        </p:nvSpPr>
        <p:spPr>
          <a:xfrm>
            <a:off x="4949537" y="297961"/>
            <a:ext cx="3418609"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High level 2-day example schedule</a:t>
            </a:r>
          </a:p>
        </p:txBody>
      </p:sp>
      <p:sp>
        <p:nvSpPr>
          <p:cNvPr id="15" name="Rounded Rectangle 12">
            <a:extLst>
              <a:ext uri="{FF2B5EF4-FFF2-40B4-BE49-F238E27FC236}">
                <a16:creationId xmlns:a16="http://schemas.microsoft.com/office/drawing/2014/main" id="{9004A820-B3C6-8ECB-89CF-EAA589E03B4A}"/>
              </a:ext>
            </a:extLst>
          </p:cNvPr>
          <p:cNvSpPr/>
          <p:nvPr/>
        </p:nvSpPr>
        <p:spPr>
          <a:xfrm>
            <a:off x="585436" y="634533"/>
            <a:ext cx="11021125" cy="5888517"/>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16" name="Table 15">
            <a:extLst>
              <a:ext uri="{FF2B5EF4-FFF2-40B4-BE49-F238E27FC236}">
                <a16:creationId xmlns:a16="http://schemas.microsoft.com/office/drawing/2014/main" id="{F4F69AD8-1D61-7B38-CF0D-57A2A648C5AA}"/>
              </a:ext>
            </a:extLst>
          </p:cNvPr>
          <p:cNvGraphicFramePr/>
          <p:nvPr>
            <p:extLst>
              <p:ext uri="{D42A27DB-BD31-4B8C-83A1-F6EECF244321}">
                <p14:modId xmlns:p14="http://schemas.microsoft.com/office/powerpoint/2010/main" val="3291370875"/>
              </p:ext>
            </p:extLst>
          </p:nvPr>
        </p:nvGraphicFramePr>
        <p:xfrm>
          <a:off x="585436" y="634527"/>
          <a:ext cx="10987981" cy="5935947"/>
        </p:xfrm>
        <a:graphic>
          <a:graphicData uri="http://schemas.openxmlformats.org/drawingml/2006/table">
            <a:tbl>
              <a:tblPr/>
              <a:tblGrid>
                <a:gridCol w="5646519">
                  <a:extLst>
                    <a:ext uri="{9D8B030D-6E8A-4147-A177-3AD203B41FA5}">
                      <a16:colId xmlns:a16="http://schemas.microsoft.com/office/drawing/2014/main" val="1310853679"/>
                    </a:ext>
                  </a:extLst>
                </a:gridCol>
                <a:gridCol w="5341462">
                  <a:extLst>
                    <a:ext uri="{9D8B030D-6E8A-4147-A177-3AD203B41FA5}">
                      <a16:colId xmlns:a16="http://schemas.microsoft.com/office/drawing/2014/main" val="921675512"/>
                    </a:ext>
                  </a:extLst>
                </a:gridCol>
              </a:tblGrid>
              <a:tr h="510507">
                <a:tc>
                  <a:txBody>
                    <a:bodyPr/>
                    <a:lstStyle/>
                    <a:p>
                      <a:pPr algn="l" fontAlgn="t"/>
                      <a:r>
                        <a:rPr lang="en-US" sz="1500" b="1" i="0" u="none" strike="noStrike">
                          <a:solidFill>
                            <a:schemeClr val="tx1"/>
                          </a:solidFill>
                          <a:effectLst/>
                          <a:latin typeface="+mn-lt"/>
                        </a:rPr>
                        <a:t>Day 1</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Day 2</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5378007">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0730 Doors open (Optional)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0745 Breakfast (Optional)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0800 Registration open &amp; tea | coffee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0900 Kick-off</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0915 Welcome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0930 First Keynote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1000 Organizational Challenge Pitches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1030 Morning Tea &amp; team formation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1100 Teams start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1200 Lunch Time &amp; Partner Exhibits</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1310 Mentors meet the teams #1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1300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1430 Afternoon tea &amp; Partner Exhibits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1500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1600 Problem + Solution Canvas review</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1730 Mentors meet the teams #2</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1830 Shared Dinner &amp; Guest Speaker – presentations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of problem &amp; solution thinking</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1900 Team One-minute Pitch + </a:t>
                      </a:r>
                      <a:r>
                        <a:rPr lang="en-US" sz="1400" b="0" i="0" u="none" strike="noStrike" kern="1200" err="1">
                          <a:solidFill>
                            <a:schemeClr val="tx1"/>
                          </a:solidFill>
                          <a:effectLst/>
                          <a:latin typeface="+mn-lt"/>
                          <a:ea typeface="+mn-ea"/>
                          <a:cs typeface="+mn-cs"/>
                        </a:rPr>
                        <a:t>Energiser</a:t>
                      </a:r>
                      <a:r>
                        <a:rPr lang="en-US" sz="1400" b="0" i="0" u="none" strike="noStrike" kern="1200">
                          <a:solidFill>
                            <a:schemeClr val="tx1"/>
                          </a:solidFill>
                          <a:effectLst/>
                          <a:latin typeface="+mn-lt"/>
                          <a:ea typeface="+mn-ea"/>
                          <a:cs typeface="+mn-cs"/>
                        </a:rPr>
                        <a:t>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1930 Teams continue hacking + partners engage</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2030 Entertainment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2100 Mentors meet the teams #3</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2110 Teams continue </a:t>
                      </a:r>
                    </a:p>
                    <a:p>
                      <a:pPr marL="171450" lvl="1" indent="-171450" algn="l" defTabSz="759842" rtl="0" eaLnBrk="1" fontAlgn="b" latinLnBrk="0" hangingPunct="1">
                        <a:buFont typeface="Arial" panose="020B0604020202020204" pitchFamily="34" charset="0"/>
                        <a:buChar char="•"/>
                      </a:pPr>
                      <a:r>
                        <a:rPr lang="en-US" sz="1400" b="0" i="0" u="none" strike="noStrike" kern="1200">
                          <a:solidFill>
                            <a:schemeClr val="tx1"/>
                          </a:solidFill>
                          <a:effectLst/>
                          <a:latin typeface="+mn-lt"/>
                          <a:ea typeface="+mn-ea"/>
                          <a:cs typeface="+mn-cs"/>
                        </a:rPr>
                        <a:t>2300 Doors close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0630 Doors open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0745 Breakfast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0800 Team One-minute Pitch + </a:t>
                      </a:r>
                      <a:r>
                        <a:rPr lang="en-US" sz="1400" b="0" i="0" u="none" strike="noStrike" kern="1200" dirty="0" err="1">
                          <a:solidFill>
                            <a:schemeClr val="tx1"/>
                          </a:solidFill>
                          <a:effectLst/>
                          <a:latin typeface="+mn-lt"/>
                          <a:ea typeface="+mn-ea"/>
                          <a:cs typeface="+mn-cs"/>
                        </a:rPr>
                        <a:t>Energiser</a:t>
                      </a:r>
                      <a:r>
                        <a:rPr lang="en-US" sz="1400" b="0" i="0" u="none" strike="noStrike" kern="1200" dirty="0">
                          <a:solidFill>
                            <a:schemeClr val="tx1"/>
                          </a:solidFill>
                          <a:effectLst/>
                          <a:latin typeface="+mn-lt"/>
                          <a:ea typeface="+mn-ea"/>
                          <a:cs typeface="+mn-cs"/>
                        </a:rPr>
                        <a:t> </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0830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0845 Team presentation practice session #1</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0930 Mentors Meet the teams #4</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1000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1100 Technical set up and practice run-through</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1200 Lunch Time &amp; guest speaker</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1230 Teams continue hacking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1330 Team presentation practice session #2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1430 Pitch presentation &amp; judging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1630 Prize giving</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1700 Wrap up</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1710 Drinks and nibbles (Optional)</a:t>
                      </a:r>
                    </a:p>
                    <a:p>
                      <a:pPr marL="171450" lvl="1" indent="-171450" algn="l" defTabSz="759842" rtl="0" eaLnBrk="1" fontAlgn="b" latinLnBrk="0" hangingPunct="1">
                        <a:buFont typeface="Arial" panose="020B0604020202020204" pitchFamily="34" charset="0"/>
                        <a:buChar char="•"/>
                      </a:pPr>
                      <a:r>
                        <a:rPr lang="en-US" sz="1400" b="0" i="0" u="none" strike="noStrike" kern="1200" dirty="0">
                          <a:solidFill>
                            <a:schemeClr val="tx1"/>
                          </a:solidFill>
                          <a:effectLst/>
                          <a:latin typeface="+mn-lt"/>
                          <a:ea typeface="+mn-ea"/>
                          <a:cs typeface="+mn-cs"/>
                        </a:rPr>
                        <a:t>1830 Close</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bl>
          </a:graphicData>
        </a:graphic>
      </p:graphicFrame>
      <p:cxnSp>
        <p:nvCxnSpPr>
          <p:cNvPr id="17" name="Straight Arrow Connector 16">
            <a:extLst>
              <a:ext uri="{FF2B5EF4-FFF2-40B4-BE49-F238E27FC236}">
                <a16:creationId xmlns:a16="http://schemas.microsoft.com/office/drawing/2014/main" id="{89E4800E-DDE6-17FD-80C6-D6EBAED6E655}"/>
              </a:ext>
              <a:ext uri="{C183D7F6-B498-43B3-948B-1728B52AA6E4}">
                <adec:decorative xmlns:adec="http://schemas.microsoft.com/office/drawing/2017/decorative" val="1"/>
              </a:ext>
            </a:extLst>
          </p:cNvPr>
          <p:cNvCxnSpPr>
            <a:cxnSpLocks/>
          </p:cNvCxnSpPr>
          <p:nvPr/>
        </p:nvCxnSpPr>
        <p:spPr>
          <a:xfrm>
            <a:off x="618583" y="1090477"/>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6393A669-C55A-885A-C1AE-56E93B96DB2E}"/>
              </a:ext>
            </a:extLst>
          </p:cNvPr>
          <p:cNvSpPr txBox="1"/>
          <p:nvPr/>
        </p:nvSpPr>
        <p:spPr>
          <a:xfrm rot="21174277">
            <a:off x="926604" y="1870464"/>
            <a:ext cx="10605686" cy="3170099"/>
          </a:xfrm>
          <a:prstGeom prst="rect">
            <a:avLst/>
          </a:prstGeom>
          <a:effectLst>
            <a:outerShdw blurRad="76200" dir="13500000" sy="23000" kx="1200000" algn="br" rotWithShape="0">
              <a:prstClr val="black">
                <a:alpha val="20000"/>
              </a:prstClr>
            </a:outerShdw>
          </a:effectLst>
        </p:spPr>
        <p:style>
          <a:lnRef idx="2">
            <a:schemeClr val="accent6"/>
          </a:lnRef>
          <a:fillRef idx="1">
            <a:schemeClr val="lt1"/>
          </a:fillRef>
          <a:effectRef idx="0">
            <a:schemeClr val="accent6"/>
          </a:effectRef>
          <a:fontRef idx="minor">
            <a:schemeClr val="dk1"/>
          </a:fontRef>
        </p:style>
        <p:txBody>
          <a:bodyPr wrap="square">
            <a:spAutoFit/>
          </a:bodyPr>
          <a:lstStyle/>
          <a:p>
            <a:pPr algn="ctr"/>
            <a:r>
              <a:rPr lang="en-NZ" sz="4000" b="1"/>
              <a:t>“Remember to include your online attendees! </a:t>
            </a:r>
          </a:p>
          <a:p>
            <a:pPr algn="ctr"/>
            <a:r>
              <a:rPr lang="en-NZ" sz="4000" b="1"/>
              <a:t>i.e. Swag, Uber Eats vouchers, Coffee vouchers, giveaways, stream entertainment.”</a:t>
            </a:r>
            <a:endParaRPr lang="en-NZ" sz="3600" b="1"/>
          </a:p>
        </p:txBody>
      </p:sp>
    </p:spTree>
    <p:extLst>
      <p:ext uri="{BB962C8B-B14F-4D97-AF65-F5344CB8AC3E}">
        <p14:creationId xmlns:p14="http://schemas.microsoft.com/office/powerpoint/2010/main" val="402034087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A15D9B3-FE2D-485B-D789-F673B82DBD40}"/>
              </a:ext>
            </a:extLst>
          </p:cNvPr>
          <p:cNvPicPr>
            <a:picLocks noChangeAspect="1"/>
          </p:cNvPicPr>
          <p:nvPr/>
        </p:nvPicPr>
        <p:blipFill>
          <a:blip r:embed="rId2"/>
          <a:stretch>
            <a:fillRect/>
          </a:stretch>
        </p:blipFill>
        <p:spPr>
          <a:xfrm>
            <a:off x="2276789" y="904779"/>
            <a:ext cx="9638857" cy="5454246"/>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4" name="TextBox 3">
            <a:extLst>
              <a:ext uri="{FF2B5EF4-FFF2-40B4-BE49-F238E27FC236}">
                <a16:creationId xmlns:a16="http://schemas.microsoft.com/office/drawing/2014/main" id="{F13BC9B3-8D7F-BE46-F2DC-A03DF275A9AE}"/>
              </a:ext>
            </a:extLst>
          </p:cNvPr>
          <p:cNvSpPr txBox="1"/>
          <p:nvPr/>
        </p:nvSpPr>
        <p:spPr>
          <a:xfrm>
            <a:off x="1125363" y="339291"/>
            <a:ext cx="10407876" cy="485646"/>
          </a:xfrm>
          <a:prstGeom prst="rect">
            <a:avLst/>
          </a:prstGeom>
          <a:noFill/>
        </p:spPr>
        <p:txBody>
          <a:bodyPr wrap="square" lIns="0" tIns="0" rIns="0" bIns="0" rtlCol="0">
            <a:spAutoFit/>
          </a:bodyPr>
          <a:lstStyle/>
          <a:p>
            <a:pPr marL="0" marR="0" lvl="0" indent="0" algn="ctr" defTabSz="491019" rtl="0" eaLnBrk="1" fontAlgn="base" latinLnBrk="0" hangingPunct="1">
              <a:lnSpc>
                <a:spcPts val="3600"/>
              </a:lnSpc>
              <a:spcBef>
                <a:spcPct val="0"/>
              </a:spcBef>
              <a:spcAft>
                <a:spcPct val="0"/>
              </a:spcAft>
              <a:buClrTx/>
              <a:buSzTx/>
              <a:buFontTx/>
              <a:buNone/>
              <a:tabLst/>
              <a:defRPr/>
            </a:pPr>
            <a:r>
              <a:rPr kumimoji="0" lang="en-US" sz="4800" b="0" i="0" u="none" strike="noStrike" kern="1200" cap="none" spc="0" normalizeH="0" baseline="0" noProof="0" dirty="0">
                <a:ln>
                  <a:noFill/>
                </a:ln>
                <a:effectLst/>
                <a:uLnTx/>
                <a:uFillTx/>
                <a:latin typeface="+mj-lt"/>
                <a:ea typeface="+mn-ea"/>
                <a:cs typeface="Segoe UI" pitchFamily="34" charset="0"/>
              </a:rPr>
              <a:t>Zoom in and out in Microsoft Teams</a:t>
            </a:r>
          </a:p>
        </p:txBody>
      </p:sp>
      <p:pic>
        <p:nvPicPr>
          <p:cNvPr id="5" name="Picture 4">
            <a:extLst>
              <a:ext uri="{FF2B5EF4-FFF2-40B4-BE49-F238E27FC236}">
                <a16:creationId xmlns:a16="http://schemas.microsoft.com/office/drawing/2014/main" id="{1E500FD5-482C-1724-A09D-1BD345F70301}"/>
              </a:ext>
            </a:extLst>
          </p:cNvPr>
          <p:cNvPicPr>
            <a:picLocks noChangeAspect="1"/>
          </p:cNvPicPr>
          <p:nvPr/>
        </p:nvPicPr>
        <p:blipFill>
          <a:blip r:embed="rId3"/>
          <a:stretch>
            <a:fillRect/>
          </a:stretch>
        </p:blipFill>
        <p:spPr>
          <a:xfrm>
            <a:off x="379593" y="5027926"/>
            <a:ext cx="4573417" cy="149078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790773827"/>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A7E8DF-FDF8-EDA6-8592-3349D288A33B}"/>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5F2E6B7C-6D79-2DA7-18ED-C6593C9BA21E}"/>
              </a:ext>
            </a:extLst>
          </p:cNvPr>
          <p:cNvPicPr>
            <a:picLocks noChangeAspect="1"/>
          </p:cNvPicPr>
          <p:nvPr/>
        </p:nvPicPr>
        <p:blipFill>
          <a:blip r:embed="rId3">
            <a:alphaModFix amt="20000"/>
          </a:blip>
          <a:stretch>
            <a:fillRect/>
          </a:stretch>
        </p:blipFill>
        <p:spPr>
          <a:xfrm>
            <a:off x="3762929" y="18551"/>
            <a:ext cx="8429071" cy="6858000"/>
          </a:xfrm>
          <a:prstGeom prst="rect">
            <a:avLst/>
          </a:prstGeom>
        </p:spPr>
      </p:pic>
      <p:sp>
        <p:nvSpPr>
          <p:cNvPr id="5" name="Rectangle 4">
            <a:extLst>
              <a:ext uri="{FF2B5EF4-FFF2-40B4-BE49-F238E27FC236}">
                <a16:creationId xmlns:a16="http://schemas.microsoft.com/office/drawing/2014/main" id="{5EFA33D4-CE34-F76C-9E53-C80661F347AF}"/>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2C4108CD-600D-35C7-30C0-8018794DE7DC}"/>
              </a:ext>
            </a:extLst>
          </p:cNvPr>
          <p:cNvSpPr txBox="1"/>
          <p:nvPr/>
        </p:nvSpPr>
        <p:spPr>
          <a:xfrm>
            <a:off x="5928312" y="411317"/>
            <a:ext cx="1570003"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23F28126-6414-9406-FCB0-E358469738BC}"/>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Attendee themes</a:t>
            </a:r>
          </a:p>
        </p:txBody>
      </p:sp>
      <p:grpSp>
        <p:nvGrpSpPr>
          <p:cNvPr id="51" name="Group 50">
            <a:extLst>
              <a:ext uri="{FF2B5EF4-FFF2-40B4-BE49-F238E27FC236}">
                <a16:creationId xmlns:a16="http://schemas.microsoft.com/office/drawing/2014/main" id="{174B2254-5335-7F13-185A-38417C60E2CF}"/>
              </a:ext>
            </a:extLst>
          </p:cNvPr>
          <p:cNvGrpSpPr/>
          <p:nvPr/>
        </p:nvGrpSpPr>
        <p:grpSpPr>
          <a:xfrm rot="21147078">
            <a:off x="729028" y="1894157"/>
            <a:ext cx="3966984" cy="1354217"/>
            <a:chOff x="1999251" y="2815223"/>
            <a:chExt cx="3966984" cy="1363826"/>
          </a:xfrm>
        </p:grpSpPr>
        <p:sp>
          <p:nvSpPr>
            <p:cNvPr id="52" name="Rounded Rectangle 11">
              <a:extLst>
                <a:ext uri="{FF2B5EF4-FFF2-40B4-BE49-F238E27FC236}">
                  <a16:creationId xmlns:a16="http://schemas.microsoft.com/office/drawing/2014/main" id="{321D1303-9AE6-056A-7DF5-43C0BEEAB958}"/>
                </a:ext>
              </a:extLst>
            </p:cNvPr>
            <p:cNvSpPr/>
            <p:nvPr/>
          </p:nvSpPr>
          <p:spPr bwMode="auto">
            <a:xfrm>
              <a:off x="2123906" y="2942624"/>
              <a:ext cx="3629891" cy="114742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53" name="TextBox 52">
              <a:extLst>
                <a:ext uri="{FF2B5EF4-FFF2-40B4-BE49-F238E27FC236}">
                  <a16:creationId xmlns:a16="http://schemas.microsoft.com/office/drawing/2014/main" id="{948A3BEF-E593-15B4-4933-CB977B2DEB25}"/>
                </a:ext>
              </a:extLst>
            </p:cNvPr>
            <p:cNvSpPr txBox="1"/>
            <p:nvPr/>
          </p:nvSpPr>
          <p:spPr>
            <a:xfrm>
              <a:off x="1999251" y="2815223"/>
              <a:ext cx="3966984" cy="136382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800">
                  <a:solidFill>
                    <a:srgbClr val="FFFFFF"/>
                  </a:solidFill>
                </a:rPr>
                <a:t>LEARN</a:t>
              </a:r>
            </a:p>
          </p:txBody>
        </p:sp>
      </p:grpSp>
      <p:grpSp>
        <p:nvGrpSpPr>
          <p:cNvPr id="11" name="Group 10">
            <a:extLst>
              <a:ext uri="{FF2B5EF4-FFF2-40B4-BE49-F238E27FC236}">
                <a16:creationId xmlns:a16="http://schemas.microsoft.com/office/drawing/2014/main" id="{B145F1C2-64E4-A2AE-B110-3A19F8E8706D}"/>
              </a:ext>
            </a:extLst>
          </p:cNvPr>
          <p:cNvGrpSpPr/>
          <p:nvPr/>
        </p:nvGrpSpPr>
        <p:grpSpPr>
          <a:xfrm rot="21147078">
            <a:off x="4775484" y="2717143"/>
            <a:ext cx="4186210" cy="2708434"/>
            <a:chOff x="2010325" y="2802723"/>
            <a:chExt cx="3773181" cy="2727653"/>
          </a:xfrm>
        </p:grpSpPr>
        <p:sp>
          <p:nvSpPr>
            <p:cNvPr id="12" name="Rounded Rectangle 11">
              <a:extLst>
                <a:ext uri="{FF2B5EF4-FFF2-40B4-BE49-F238E27FC236}">
                  <a16:creationId xmlns:a16="http://schemas.microsoft.com/office/drawing/2014/main" id="{5A022AB6-E0CC-DF48-BF17-32E1253DCA4F}"/>
                </a:ext>
              </a:extLst>
            </p:cNvPr>
            <p:cNvSpPr/>
            <p:nvPr/>
          </p:nvSpPr>
          <p:spPr bwMode="auto">
            <a:xfrm>
              <a:off x="2123906" y="2942624"/>
              <a:ext cx="3629891" cy="114742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3" name="TextBox 12">
              <a:extLst>
                <a:ext uri="{FF2B5EF4-FFF2-40B4-BE49-F238E27FC236}">
                  <a16:creationId xmlns:a16="http://schemas.microsoft.com/office/drawing/2014/main" id="{54A44282-F03F-9488-C8A7-7628E5B49AC4}"/>
                </a:ext>
              </a:extLst>
            </p:cNvPr>
            <p:cNvSpPr txBox="1"/>
            <p:nvPr/>
          </p:nvSpPr>
          <p:spPr>
            <a:xfrm>
              <a:off x="2010325" y="2802723"/>
              <a:ext cx="3773181" cy="272765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800">
                  <a:solidFill>
                    <a:srgbClr val="FFFFFF"/>
                  </a:solidFill>
                </a:rPr>
                <a:t>CREATE</a:t>
              </a:r>
            </a:p>
          </p:txBody>
        </p:sp>
      </p:grpSp>
      <p:grpSp>
        <p:nvGrpSpPr>
          <p:cNvPr id="14" name="Group 13">
            <a:extLst>
              <a:ext uri="{FF2B5EF4-FFF2-40B4-BE49-F238E27FC236}">
                <a16:creationId xmlns:a16="http://schemas.microsoft.com/office/drawing/2014/main" id="{A5101F1F-8535-7900-C00F-2377997A3B32}"/>
              </a:ext>
            </a:extLst>
          </p:cNvPr>
          <p:cNvGrpSpPr/>
          <p:nvPr/>
        </p:nvGrpSpPr>
        <p:grpSpPr>
          <a:xfrm rot="168948">
            <a:off x="8008334" y="992886"/>
            <a:ext cx="3966984" cy="1354217"/>
            <a:chOff x="1999251" y="2815223"/>
            <a:chExt cx="3966984" cy="1363826"/>
          </a:xfrm>
        </p:grpSpPr>
        <p:sp>
          <p:nvSpPr>
            <p:cNvPr id="15" name="Rounded Rectangle 11">
              <a:extLst>
                <a:ext uri="{FF2B5EF4-FFF2-40B4-BE49-F238E27FC236}">
                  <a16:creationId xmlns:a16="http://schemas.microsoft.com/office/drawing/2014/main" id="{7FADB8D0-C21D-044C-2C6D-C0C75C817D1F}"/>
                </a:ext>
              </a:extLst>
            </p:cNvPr>
            <p:cNvSpPr/>
            <p:nvPr/>
          </p:nvSpPr>
          <p:spPr bwMode="auto">
            <a:xfrm>
              <a:off x="2123906" y="2942624"/>
              <a:ext cx="3629891" cy="114742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16" name="TextBox 15">
              <a:extLst>
                <a:ext uri="{FF2B5EF4-FFF2-40B4-BE49-F238E27FC236}">
                  <a16:creationId xmlns:a16="http://schemas.microsoft.com/office/drawing/2014/main" id="{077FB9E8-E6DD-79B0-F51F-AA2568F53C71}"/>
                </a:ext>
              </a:extLst>
            </p:cNvPr>
            <p:cNvSpPr txBox="1"/>
            <p:nvPr/>
          </p:nvSpPr>
          <p:spPr>
            <a:xfrm>
              <a:off x="1999251" y="2815223"/>
              <a:ext cx="3966984" cy="136382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800">
                  <a:solidFill>
                    <a:srgbClr val="FFFFFF"/>
                  </a:solidFill>
                </a:rPr>
                <a:t>FOOD</a:t>
              </a:r>
            </a:p>
          </p:txBody>
        </p:sp>
      </p:grpSp>
      <p:grpSp>
        <p:nvGrpSpPr>
          <p:cNvPr id="20" name="Group 19">
            <a:extLst>
              <a:ext uri="{FF2B5EF4-FFF2-40B4-BE49-F238E27FC236}">
                <a16:creationId xmlns:a16="http://schemas.microsoft.com/office/drawing/2014/main" id="{F859C2C8-27AA-FF21-2F76-BCD99E08D7EA}"/>
              </a:ext>
            </a:extLst>
          </p:cNvPr>
          <p:cNvGrpSpPr/>
          <p:nvPr/>
        </p:nvGrpSpPr>
        <p:grpSpPr>
          <a:xfrm rot="718811">
            <a:off x="1029750" y="4083076"/>
            <a:ext cx="2764387" cy="1354217"/>
            <a:chOff x="1999251" y="2815224"/>
            <a:chExt cx="2764387" cy="1363826"/>
          </a:xfrm>
        </p:grpSpPr>
        <p:sp>
          <p:nvSpPr>
            <p:cNvPr id="21" name="Rounded Rectangle 11">
              <a:extLst>
                <a:ext uri="{FF2B5EF4-FFF2-40B4-BE49-F238E27FC236}">
                  <a16:creationId xmlns:a16="http://schemas.microsoft.com/office/drawing/2014/main" id="{C1C55340-F0D9-17FF-D29D-896D2EAA3371}"/>
                </a:ext>
              </a:extLst>
            </p:cNvPr>
            <p:cNvSpPr/>
            <p:nvPr/>
          </p:nvSpPr>
          <p:spPr bwMode="auto">
            <a:xfrm>
              <a:off x="2123906" y="2942625"/>
              <a:ext cx="2537513" cy="114742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2" name="TextBox 21">
              <a:extLst>
                <a:ext uri="{FF2B5EF4-FFF2-40B4-BE49-F238E27FC236}">
                  <a16:creationId xmlns:a16="http://schemas.microsoft.com/office/drawing/2014/main" id="{3CEE1B6A-6680-D883-6FF2-F124B8A78873}"/>
                </a:ext>
              </a:extLst>
            </p:cNvPr>
            <p:cNvSpPr txBox="1"/>
            <p:nvPr/>
          </p:nvSpPr>
          <p:spPr>
            <a:xfrm>
              <a:off x="1999251" y="2815224"/>
              <a:ext cx="2764387" cy="136382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800">
                  <a:solidFill>
                    <a:srgbClr val="FFFFFF"/>
                  </a:solidFill>
                </a:rPr>
                <a:t>FUN</a:t>
              </a:r>
            </a:p>
          </p:txBody>
        </p:sp>
      </p:grpSp>
      <p:grpSp>
        <p:nvGrpSpPr>
          <p:cNvPr id="23" name="Group 22">
            <a:extLst>
              <a:ext uri="{FF2B5EF4-FFF2-40B4-BE49-F238E27FC236}">
                <a16:creationId xmlns:a16="http://schemas.microsoft.com/office/drawing/2014/main" id="{A3388EC0-AE8B-817A-7783-1F491D42B3C0}"/>
              </a:ext>
            </a:extLst>
          </p:cNvPr>
          <p:cNvGrpSpPr/>
          <p:nvPr/>
        </p:nvGrpSpPr>
        <p:grpSpPr>
          <a:xfrm rot="413914">
            <a:off x="5313030" y="4824563"/>
            <a:ext cx="5758900" cy="1354217"/>
            <a:chOff x="1593323" y="2445537"/>
            <a:chExt cx="5170146" cy="1363826"/>
          </a:xfrm>
        </p:grpSpPr>
        <p:sp>
          <p:nvSpPr>
            <p:cNvPr id="24" name="Rounded Rectangle 11">
              <a:extLst>
                <a:ext uri="{FF2B5EF4-FFF2-40B4-BE49-F238E27FC236}">
                  <a16:creationId xmlns:a16="http://schemas.microsoft.com/office/drawing/2014/main" id="{4DC0CA37-705F-76E2-20DA-A66271E1563F}"/>
                </a:ext>
              </a:extLst>
            </p:cNvPr>
            <p:cNvSpPr/>
            <p:nvPr/>
          </p:nvSpPr>
          <p:spPr bwMode="auto">
            <a:xfrm>
              <a:off x="1832727" y="2594409"/>
              <a:ext cx="4706728" cy="114742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TextBox 24">
              <a:extLst>
                <a:ext uri="{FF2B5EF4-FFF2-40B4-BE49-F238E27FC236}">
                  <a16:creationId xmlns:a16="http://schemas.microsoft.com/office/drawing/2014/main" id="{7B68F1AE-E234-6734-7E6C-830129F2C8FE}"/>
                </a:ext>
              </a:extLst>
            </p:cNvPr>
            <p:cNvSpPr txBox="1"/>
            <p:nvPr/>
          </p:nvSpPr>
          <p:spPr>
            <a:xfrm>
              <a:off x="1593323" y="2445537"/>
              <a:ext cx="5170146" cy="136382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8800">
                  <a:solidFill>
                    <a:srgbClr val="FFFFFF"/>
                  </a:solidFill>
                </a:rPr>
                <a:t>CONNECT</a:t>
              </a:r>
            </a:p>
          </p:txBody>
        </p:sp>
      </p:grpSp>
    </p:spTree>
    <p:extLst>
      <p:ext uri="{BB962C8B-B14F-4D97-AF65-F5344CB8AC3E}">
        <p14:creationId xmlns:p14="http://schemas.microsoft.com/office/powerpoint/2010/main" val="39850362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Effect transition="in" filter="fade">
                                      <p:cBhvr>
                                        <p:cTn id="7" dur="500"/>
                                        <p:tgtEl>
                                          <p:spTgt spid="51"/>
                                        </p:tgtEl>
                                      </p:cBhvr>
                                    </p:animEffect>
                                  </p:childTnLst>
                                </p:cTn>
                              </p:par>
                              <p:par>
                                <p:cTn id="8" presetID="42" presetClass="path" presetSubtype="0" decel="50000" fill="hold" nodeType="withEffect">
                                  <p:stCondLst>
                                    <p:cond delay="200"/>
                                  </p:stCondLst>
                                  <p:childTnLst>
                                    <p:animMotion origin="layout" path="M 3.33333E-6 -3.7037E-7 L 0.0013 0.05185 " pathEditMode="relative" rAng="0" ptsTypes="AA">
                                      <p:cBhvr>
                                        <p:cTn id="9" dur="1000" fill="hold"/>
                                        <p:tgtEl>
                                          <p:spTgt spid="51"/>
                                        </p:tgtEl>
                                        <p:attrNameLst>
                                          <p:attrName>ppt_x</p:attrName>
                                          <p:attrName>ppt_y</p:attrName>
                                        </p:attrNameLst>
                                      </p:cBhvr>
                                      <p:rCtr x="65" y="2593"/>
                                    </p:animMotion>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fade">
                                      <p:cBhvr>
                                        <p:cTn id="14" dur="500"/>
                                        <p:tgtEl>
                                          <p:spTgt spid="11"/>
                                        </p:tgtEl>
                                      </p:cBhvr>
                                    </p:animEffect>
                                  </p:childTnLst>
                                </p:cTn>
                              </p:par>
                              <p:par>
                                <p:cTn id="15" presetID="42" presetClass="path" presetSubtype="0" decel="50000" fill="hold" nodeType="withEffect">
                                  <p:stCondLst>
                                    <p:cond delay="200"/>
                                  </p:stCondLst>
                                  <p:childTnLst>
                                    <p:animMotion origin="layout" path="M 3.33333E-6 -3.7037E-7 L 0.0013 0.05185 " pathEditMode="relative" rAng="0" ptsTypes="AA">
                                      <p:cBhvr>
                                        <p:cTn id="16" dur="1000" fill="hold"/>
                                        <p:tgtEl>
                                          <p:spTgt spid="11"/>
                                        </p:tgtEl>
                                        <p:attrNameLst>
                                          <p:attrName>ppt_x</p:attrName>
                                          <p:attrName>ppt_y</p:attrName>
                                        </p:attrNameLst>
                                      </p:cBhvr>
                                      <p:rCtr x="65" y="2593"/>
                                    </p:animMotion>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500"/>
                                        <p:tgtEl>
                                          <p:spTgt spid="14"/>
                                        </p:tgtEl>
                                      </p:cBhvr>
                                    </p:animEffect>
                                  </p:childTnLst>
                                </p:cTn>
                              </p:par>
                              <p:par>
                                <p:cTn id="22" presetID="42" presetClass="path" presetSubtype="0" decel="50000" fill="hold" nodeType="withEffect">
                                  <p:stCondLst>
                                    <p:cond delay="200"/>
                                  </p:stCondLst>
                                  <p:childTnLst>
                                    <p:animMotion origin="layout" path="M 3.33333E-6 -3.7037E-7 L 0.0013 0.05185 " pathEditMode="relative" rAng="0" ptsTypes="AA">
                                      <p:cBhvr>
                                        <p:cTn id="23" dur="1000" fill="hold"/>
                                        <p:tgtEl>
                                          <p:spTgt spid="14"/>
                                        </p:tgtEl>
                                        <p:attrNameLst>
                                          <p:attrName>ppt_x</p:attrName>
                                          <p:attrName>ppt_y</p:attrName>
                                        </p:attrNameLst>
                                      </p:cBhvr>
                                      <p:rCtr x="65" y="2593"/>
                                    </p:animMotion>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nodeType="click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fade">
                                      <p:cBhvr>
                                        <p:cTn id="28" dur="500"/>
                                        <p:tgtEl>
                                          <p:spTgt spid="20"/>
                                        </p:tgtEl>
                                      </p:cBhvr>
                                    </p:animEffect>
                                  </p:childTnLst>
                                </p:cTn>
                              </p:par>
                              <p:par>
                                <p:cTn id="29" presetID="42" presetClass="path" presetSubtype="0" decel="50000" fill="hold" nodeType="withEffect">
                                  <p:stCondLst>
                                    <p:cond delay="200"/>
                                  </p:stCondLst>
                                  <p:childTnLst>
                                    <p:animMotion origin="layout" path="M 3.33333E-6 -3.7037E-7 L 0.0013 0.05185 " pathEditMode="relative" rAng="0" ptsTypes="AA">
                                      <p:cBhvr>
                                        <p:cTn id="30" dur="1000" fill="hold"/>
                                        <p:tgtEl>
                                          <p:spTgt spid="20"/>
                                        </p:tgtEl>
                                        <p:attrNameLst>
                                          <p:attrName>ppt_x</p:attrName>
                                          <p:attrName>ppt_y</p:attrName>
                                        </p:attrNameLst>
                                      </p:cBhvr>
                                      <p:rCtr x="65" y="2593"/>
                                    </p:animMotion>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fade">
                                      <p:cBhvr>
                                        <p:cTn id="35" dur="500"/>
                                        <p:tgtEl>
                                          <p:spTgt spid="23"/>
                                        </p:tgtEl>
                                      </p:cBhvr>
                                    </p:animEffect>
                                  </p:childTnLst>
                                </p:cTn>
                              </p:par>
                              <p:par>
                                <p:cTn id="36" presetID="42" presetClass="path" presetSubtype="0" decel="50000" fill="hold" nodeType="withEffect">
                                  <p:stCondLst>
                                    <p:cond delay="200"/>
                                  </p:stCondLst>
                                  <p:childTnLst>
                                    <p:animMotion origin="layout" path="M 3.33333E-6 -3.7037E-7 L 0.0013 0.05185 " pathEditMode="relative" rAng="0" ptsTypes="AA">
                                      <p:cBhvr>
                                        <p:cTn id="37" dur="1000" fill="hold"/>
                                        <p:tgtEl>
                                          <p:spTgt spid="23"/>
                                        </p:tgtEl>
                                        <p:attrNameLst>
                                          <p:attrName>ppt_x</p:attrName>
                                          <p:attrName>ppt_y</p:attrName>
                                        </p:attrNameLst>
                                      </p:cBhvr>
                                      <p:rCtr x="65"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5A7039-033A-F1C6-46F0-39DE6930BAD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F0E00856-9905-F681-AA8F-73EE2B9A535C}"/>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5F7176FB-E4C9-2B4B-91D5-8C591C30405F}"/>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DF444349-15D4-8AEB-5C59-C3DB37923D0C}"/>
              </a:ext>
            </a:extLst>
          </p:cNvPr>
          <p:cNvSpPr>
            <a:spLocks/>
          </p:cNvSpPr>
          <p:nvPr/>
        </p:nvSpPr>
        <p:spPr>
          <a:xfrm>
            <a:off x="5143500" y="292175"/>
            <a:ext cx="2541155"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Team formation strategies</a:t>
            </a:r>
          </a:p>
        </p:txBody>
      </p:sp>
      <p:cxnSp>
        <p:nvCxnSpPr>
          <p:cNvPr id="17" name="Straight Arrow Connector 16">
            <a:extLst>
              <a:ext uri="{FF2B5EF4-FFF2-40B4-BE49-F238E27FC236}">
                <a16:creationId xmlns:a16="http://schemas.microsoft.com/office/drawing/2014/main" id="{001260B7-1717-D61D-F132-DAA37E055121}"/>
              </a:ext>
              <a:ext uri="{C183D7F6-B498-43B3-948B-1728B52AA6E4}">
                <adec:decorative xmlns:adec="http://schemas.microsoft.com/office/drawing/2017/decorative" val="1"/>
              </a:ext>
            </a:extLst>
          </p:cNvPr>
          <p:cNvCxnSpPr>
            <a:cxnSpLocks/>
          </p:cNvCxnSpPr>
          <p:nvPr/>
        </p:nvCxnSpPr>
        <p:spPr>
          <a:xfrm>
            <a:off x="1019519" y="3084976"/>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730433C5-524E-B7ED-5757-C67D9D99CA00}"/>
              </a:ext>
            </a:extLst>
          </p:cNvPr>
          <p:cNvGrpSpPr/>
          <p:nvPr/>
        </p:nvGrpSpPr>
        <p:grpSpPr>
          <a:xfrm>
            <a:off x="737562" y="986791"/>
            <a:ext cx="3481388" cy="2095705"/>
            <a:chOff x="584201" y="2395439"/>
            <a:chExt cx="3481388" cy="2206771"/>
          </a:xfrm>
        </p:grpSpPr>
        <p:sp>
          <p:nvSpPr>
            <p:cNvPr id="6" name="Rounded Rectangle 11">
              <a:extLst>
                <a:ext uri="{FF2B5EF4-FFF2-40B4-BE49-F238E27FC236}">
                  <a16:creationId xmlns:a16="http://schemas.microsoft.com/office/drawing/2014/main" id="{5B840E28-E798-D2D1-6A80-B2CB080FFEF4}"/>
                </a:ext>
              </a:extLst>
            </p:cNvPr>
            <p:cNvSpPr/>
            <p:nvPr/>
          </p:nvSpPr>
          <p:spPr bwMode="auto">
            <a:xfrm>
              <a:off x="584201" y="2395439"/>
              <a:ext cx="3481388" cy="2206771"/>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TextBox 6">
              <a:extLst>
                <a:ext uri="{FF2B5EF4-FFF2-40B4-BE49-F238E27FC236}">
                  <a16:creationId xmlns:a16="http://schemas.microsoft.com/office/drawing/2014/main" id="{518C025C-03F5-5CCD-E21D-5B1B6A1B3D9B}"/>
                </a:ext>
              </a:extLst>
            </p:cNvPr>
            <p:cNvSpPr txBox="1"/>
            <p:nvPr/>
          </p:nvSpPr>
          <p:spPr>
            <a:xfrm>
              <a:off x="904399" y="2514728"/>
              <a:ext cx="2904639" cy="196073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Cross-functional teams</a:t>
              </a:r>
            </a:p>
            <a:p>
              <a:pPr algn="l">
                <a:buFont typeface="Arial" panose="020B0604020202020204" pitchFamily="34" charset="0"/>
                <a:buChar char="•"/>
              </a:pPr>
              <a:r>
                <a:rPr lang="en-US" sz="1600" b="0" i="0">
                  <a:solidFill>
                    <a:srgbClr val="FFFFFF"/>
                  </a:solidFill>
                  <a:effectLst/>
                  <a:latin typeface="__fkGroteskNeue_598ab8"/>
                </a:rPr>
                <a:t>Form teams of 3-5 individuals with diverse skills</a:t>
              </a:r>
            </a:p>
            <a:p>
              <a:pPr algn="l">
                <a:buFont typeface="Arial" panose="020B0604020202020204" pitchFamily="34" charset="0"/>
                <a:buChar char="•"/>
              </a:pPr>
              <a:r>
                <a:rPr lang="en-US" sz="1600" b="0" i="0">
                  <a:solidFill>
                    <a:srgbClr val="FFFFFF"/>
                  </a:solidFill>
                  <a:effectLst/>
                  <a:latin typeface="__fkGroteskNeue_598ab8"/>
                </a:rPr>
                <a:t>Include developers, designers, and business/product leads</a:t>
              </a:r>
            </a:p>
            <a:p>
              <a:pPr algn="l">
                <a:buFont typeface="Arial" panose="020B0604020202020204" pitchFamily="34" charset="0"/>
                <a:buChar char="•"/>
              </a:pPr>
              <a:r>
                <a:rPr lang="en-US" sz="1600" b="0" i="0">
                  <a:solidFill>
                    <a:srgbClr val="FFFFFF"/>
                  </a:solidFill>
                  <a:effectLst/>
                  <a:latin typeface="__fkGroteskNeue_598ab8"/>
                </a:rPr>
                <a:t>Ensure a mix of technical and non-technical roles</a:t>
              </a:r>
            </a:p>
          </p:txBody>
        </p:sp>
      </p:grpSp>
      <p:cxnSp>
        <p:nvCxnSpPr>
          <p:cNvPr id="21" name="Straight Arrow Connector 20">
            <a:extLst>
              <a:ext uri="{FF2B5EF4-FFF2-40B4-BE49-F238E27FC236}">
                <a16:creationId xmlns:a16="http://schemas.microsoft.com/office/drawing/2014/main" id="{EAC05DC9-937F-0C00-C754-8E46E66B9716}"/>
              </a:ext>
              <a:ext uri="{C183D7F6-B498-43B3-948B-1728B52AA6E4}">
                <adec:decorative xmlns:adec="http://schemas.microsoft.com/office/drawing/2017/decorative" val="1"/>
              </a:ext>
            </a:extLst>
          </p:cNvPr>
          <p:cNvCxnSpPr>
            <a:cxnSpLocks/>
          </p:cNvCxnSpPr>
          <p:nvPr/>
        </p:nvCxnSpPr>
        <p:spPr>
          <a:xfrm>
            <a:off x="4784437" y="3235037"/>
            <a:ext cx="2773765"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42864879-5CF9-2AC9-8B37-CA9456F7D133}"/>
              </a:ext>
            </a:extLst>
          </p:cNvPr>
          <p:cNvGrpSpPr/>
          <p:nvPr/>
        </p:nvGrpSpPr>
        <p:grpSpPr>
          <a:xfrm>
            <a:off x="4392915" y="1016644"/>
            <a:ext cx="3481388" cy="2211330"/>
            <a:chOff x="745570" y="2404853"/>
            <a:chExt cx="3481388" cy="2540204"/>
          </a:xfrm>
        </p:grpSpPr>
        <p:sp>
          <p:nvSpPr>
            <p:cNvPr id="23" name="Rounded Rectangle 11">
              <a:extLst>
                <a:ext uri="{FF2B5EF4-FFF2-40B4-BE49-F238E27FC236}">
                  <a16:creationId xmlns:a16="http://schemas.microsoft.com/office/drawing/2014/main" id="{35C5F725-18A9-0F9F-8E5E-57FDD026297B}"/>
                </a:ext>
              </a:extLst>
            </p:cNvPr>
            <p:cNvSpPr/>
            <p:nvPr/>
          </p:nvSpPr>
          <p:spPr bwMode="auto">
            <a:xfrm>
              <a:off x="745570" y="2404853"/>
              <a:ext cx="3481388" cy="254020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TextBox 23">
              <a:extLst>
                <a:ext uri="{FF2B5EF4-FFF2-40B4-BE49-F238E27FC236}">
                  <a16:creationId xmlns:a16="http://schemas.microsoft.com/office/drawing/2014/main" id="{3C593226-B092-8E76-1BA4-7D40BBB5B3FB}"/>
                </a:ext>
              </a:extLst>
            </p:cNvPr>
            <p:cNvSpPr txBox="1"/>
            <p:nvPr/>
          </p:nvSpPr>
          <p:spPr>
            <a:xfrm>
              <a:off x="909543" y="2628451"/>
              <a:ext cx="3179823" cy="2138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Skill Matching</a:t>
              </a:r>
            </a:p>
            <a:p>
              <a:pPr algn="l">
                <a:buFont typeface="Arial" panose="020B0604020202020204" pitchFamily="34" charset="0"/>
                <a:buChar char="•"/>
              </a:pPr>
              <a:r>
                <a:rPr lang="en-US" sz="1600" b="0" i="0">
                  <a:solidFill>
                    <a:srgbClr val="FFFFFF"/>
                  </a:solidFill>
                  <a:effectLst/>
                  <a:latin typeface="__fkGroteskNeue_598ab8"/>
                </a:rPr>
                <a:t>Use a pre-event survey to gather participants' skills and interests</a:t>
              </a:r>
            </a:p>
            <a:p>
              <a:pPr algn="l">
                <a:buFont typeface="Arial" panose="020B0604020202020204" pitchFamily="34" charset="0"/>
                <a:buChar char="•"/>
              </a:pPr>
              <a:r>
                <a:rPr lang="en-US" sz="1600" b="0" i="0">
                  <a:solidFill>
                    <a:srgbClr val="FFFFFF"/>
                  </a:solidFill>
                  <a:effectLst/>
                  <a:latin typeface="__fkGroteskNeue_598ab8"/>
                </a:rPr>
                <a:t>Create a skill matrix to balance teams with complementary abilities</a:t>
              </a:r>
            </a:p>
            <a:p>
              <a:pPr algn="l">
                <a:buFont typeface="Arial" panose="020B0604020202020204" pitchFamily="34" charset="0"/>
                <a:buChar char="•"/>
              </a:pPr>
              <a:r>
                <a:rPr lang="en-US" sz="1600" b="0" i="0">
                  <a:solidFill>
                    <a:srgbClr val="FFFFFF"/>
                  </a:solidFill>
                  <a:effectLst/>
                  <a:latin typeface="__fkGroteskNeue_598ab8"/>
                </a:rPr>
                <a:t>Consider using team formation tools or algorithms to optimize matches</a:t>
              </a:r>
            </a:p>
          </p:txBody>
        </p:sp>
      </p:grpSp>
      <p:cxnSp>
        <p:nvCxnSpPr>
          <p:cNvPr id="28" name="Straight Arrow Connector 27">
            <a:extLst>
              <a:ext uri="{FF2B5EF4-FFF2-40B4-BE49-F238E27FC236}">
                <a16:creationId xmlns:a16="http://schemas.microsoft.com/office/drawing/2014/main" id="{3F01D3D4-5963-832B-FA9F-BD705853E8AA}"/>
              </a:ext>
              <a:ext uri="{C183D7F6-B498-43B3-948B-1728B52AA6E4}">
                <adec:decorative xmlns:adec="http://schemas.microsoft.com/office/drawing/2017/decorative" val="1"/>
              </a:ext>
            </a:extLst>
          </p:cNvPr>
          <p:cNvCxnSpPr>
            <a:cxnSpLocks/>
          </p:cNvCxnSpPr>
          <p:nvPr/>
        </p:nvCxnSpPr>
        <p:spPr>
          <a:xfrm>
            <a:off x="1019519" y="5679941"/>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126630B-8BF8-D34D-FAB4-DF55FF49045D}"/>
              </a:ext>
            </a:extLst>
          </p:cNvPr>
          <p:cNvGrpSpPr/>
          <p:nvPr/>
        </p:nvGrpSpPr>
        <p:grpSpPr>
          <a:xfrm>
            <a:off x="737561" y="3406095"/>
            <a:ext cx="3779710" cy="2289447"/>
            <a:chOff x="584200" y="2228318"/>
            <a:chExt cx="3779710" cy="2178146"/>
          </a:xfrm>
        </p:grpSpPr>
        <p:sp>
          <p:nvSpPr>
            <p:cNvPr id="30" name="Rounded Rectangle 11">
              <a:extLst>
                <a:ext uri="{FF2B5EF4-FFF2-40B4-BE49-F238E27FC236}">
                  <a16:creationId xmlns:a16="http://schemas.microsoft.com/office/drawing/2014/main" id="{6ABC24ED-C4CD-2142-7A2D-C577F22FEDA6}"/>
                </a:ext>
              </a:extLst>
            </p:cNvPr>
            <p:cNvSpPr/>
            <p:nvPr/>
          </p:nvSpPr>
          <p:spPr bwMode="auto">
            <a:xfrm>
              <a:off x="584200" y="2228318"/>
              <a:ext cx="3481388" cy="2178146"/>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TextBox 30">
              <a:extLst>
                <a:ext uri="{FF2B5EF4-FFF2-40B4-BE49-F238E27FC236}">
                  <a16:creationId xmlns:a16="http://schemas.microsoft.com/office/drawing/2014/main" id="{9DC84857-3025-1766-E8F8-3C9356526DAE}"/>
                </a:ext>
              </a:extLst>
            </p:cNvPr>
            <p:cNvSpPr txBox="1"/>
            <p:nvPr/>
          </p:nvSpPr>
          <p:spPr>
            <a:xfrm>
              <a:off x="631119" y="2299292"/>
              <a:ext cx="3732791" cy="20057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Virtual Icebreakers</a:t>
              </a:r>
            </a:p>
            <a:p>
              <a:pPr marL="285750" lvl="0" indent="-285750" algn="l">
                <a:buFont typeface="Arial" panose="020B0604020202020204" pitchFamily="34" charset="0"/>
                <a:buChar char="•"/>
                <a:defRPr/>
              </a:pPr>
              <a:r>
                <a:rPr lang="en-US" sz="1600" b="0" i="0">
                  <a:solidFill>
                    <a:srgbClr val="FFFFFF"/>
                  </a:solidFill>
                  <a:effectLst/>
                  <a:latin typeface="__fkGroteskNeue_598ab8"/>
                </a:rPr>
                <a:t>Organize online icebreaker activities before team formation</a:t>
              </a:r>
            </a:p>
            <a:p>
              <a:pPr marL="285750" lvl="0" indent="-285750" algn="l">
                <a:buFont typeface="Arial" panose="020B0604020202020204" pitchFamily="34" charset="0"/>
                <a:buChar char="•"/>
                <a:defRPr/>
              </a:pPr>
              <a:r>
                <a:rPr lang="en-US" sz="1600" b="0" i="0">
                  <a:solidFill>
                    <a:srgbClr val="FFFFFF"/>
                  </a:solidFill>
                  <a:effectLst/>
                  <a:latin typeface="__fkGroteskNeue_598ab8"/>
                </a:rPr>
                <a:t>Use virtual platforms for speed networking or interest-based matchmaking</a:t>
              </a:r>
            </a:p>
            <a:p>
              <a:pPr marL="285750" lvl="0" indent="-285750" algn="l">
                <a:buFont typeface="Arial" panose="020B0604020202020204" pitchFamily="34" charset="0"/>
                <a:buChar char="•"/>
                <a:defRPr/>
              </a:pPr>
              <a:r>
                <a:rPr lang="en-US" sz="1600" b="0" i="0">
                  <a:solidFill>
                    <a:srgbClr val="FFFFFF"/>
                  </a:solidFill>
                  <a:effectLst/>
                  <a:latin typeface="__fkGroteskNeue_598ab8"/>
                </a:rPr>
                <a:t>Encourage participants to share their backgrounds and motivations</a:t>
              </a:r>
            </a:p>
          </p:txBody>
        </p:sp>
      </p:grpSp>
      <p:cxnSp>
        <p:nvCxnSpPr>
          <p:cNvPr id="33" name="Straight Arrow Connector 32">
            <a:extLst>
              <a:ext uri="{FF2B5EF4-FFF2-40B4-BE49-F238E27FC236}">
                <a16:creationId xmlns:a16="http://schemas.microsoft.com/office/drawing/2014/main" id="{050A0FB7-5599-D57B-1ECF-4D148BCA1EFC}"/>
              </a:ext>
              <a:ext uri="{C183D7F6-B498-43B3-948B-1728B52AA6E4}">
                <adec:decorative xmlns:adec="http://schemas.microsoft.com/office/drawing/2017/decorative" val="1"/>
              </a:ext>
            </a:extLst>
          </p:cNvPr>
          <p:cNvCxnSpPr>
            <a:cxnSpLocks/>
          </p:cNvCxnSpPr>
          <p:nvPr/>
        </p:nvCxnSpPr>
        <p:spPr>
          <a:xfrm>
            <a:off x="4793831" y="5695541"/>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B5FE13D8-05FE-F33B-1142-3AB497186117}"/>
              </a:ext>
            </a:extLst>
          </p:cNvPr>
          <p:cNvGrpSpPr/>
          <p:nvPr/>
        </p:nvGrpSpPr>
        <p:grpSpPr>
          <a:xfrm>
            <a:off x="4518616" y="3725843"/>
            <a:ext cx="3481388" cy="1969698"/>
            <a:chOff x="584200" y="2228319"/>
            <a:chExt cx="3481388" cy="1873942"/>
          </a:xfrm>
        </p:grpSpPr>
        <p:sp>
          <p:nvSpPr>
            <p:cNvPr id="35" name="Rounded Rectangle 11">
              <a:extLst>
                <a:ext uri="{FF2B5EF4-FFF2-40B4-BE49-F238E27FC236}">
                  <a16:creationId xmlns:a16="http://schemas.microsoft.com/office/drawing/2014/main" id="{91DDF184-716F-587E-CD24-9EDD2E6EBEFC}"/>
                </a:ext>
              </a:extLst>
            </p:cNvPr>
            <p:cNvSpPr/>
            <p:nvPr/>
          </p:nvSpPr>
          <p:spPr bwMode="auto">
            <a:xfrm>
              <a:off x="584200" y="2228319"/>
              <a:ext cx="3481388" cy="187394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6" name="TextBox 35">
              <a:extLst>
                <a:ext uri="{FF2B5EF4-FFF2-40B4-BE49-F238E27FC236}">
                  <a16:creationId xmlns:a16="http://schemas.microsoft.com/office/drawing/2014/main" id="{566A24E0-9E91-3DB5-ED56-0044C030E89A}"/>
                </a:ext>
              </a:extLst>
            </p:cNvPr>
            <p:cNvSpPr txBox="1"/>
            <p:nvPr/>
          </p:nvSpPr>
          <p:spPr>
            <a:xfrm>
              <a:off x="584200" y="2299292"/>
              <a:ext cx="3454438" cy="174712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Interest-based Grouping</a:t>
              </a:r>
            </a:p>
            <a:p>
              <a:pPr marL="285750" lvl="0" indent="-285750" algn="l">
                <a:buFont typeface="Arial" panose="020B0604020202020204" pitchFamily="34" charset="0"/>
                <a:buChar char="•"/>
                <a:defRPr/>
              </a:pPr>
              <a:r>
                <a:rPr lang="en-US" sz="1600" b="0" i="0">
                  <a:solidFill>
                    <a:srgbClr val="FFFFFF"/>
                  </a:solidFill>
                  <a:effectLst/>
                  <a:latin typeface="__fkGroteskNeue_598ab8"/>
                </a:rPr>
                <a:t>Allow participants to form teams based on shared interests in specific challenges or technologies</a:t>
              </a:r>
            </a:p>
            <a:p>
              <a:pPr marL="285750" lvl="0" indent="-285750" algn="l">
                <a:buFont typeface="Arial" panose="020B0604020202020204" pitchFamily="34" charset="0"/>
                <a:buChar char="•"/>
                <a:defRPr/>
              </a:pPr>
              <a:r>
                <a:rPr lang="en-US" sz="1600" b="0" i="0">
                  <a:solidFill>
                    <a:srgbClr val="FFFFFF"/>
                  </a:solidFill>
                  <a:effectLst/>
                  <a:latin typeface="__fkGroteskNeue_598ab8"/>
                </a:rPr>
                <a:t>Use online forums or chat channels for participants to discuss ideas and find like-minded teammates</a:t>
              </a:r>
            </a:p>
          </p:txBody>
        </p:sp>
      </p:grpSp>
      <p:cxnSp>
        <p:nvCxnSpPr>
          <p:cNvPr id="37" name="Straight Arrow Connector 36">
            <a:extLst>
              <a:ext uri="{FF2B5EF4-FFF2-40B4-BE49-F238E27FC236}">
                <a16:creationId xmlns:a16="http://schemas.microsoft.com/office/drawing/2014/main" id="{E4166C83-8CEE-D427-134D-17D4BADBF13F}"/>
              </a:ext>
              <a:ext uri="{C183D7F6-B498-43B3-948B-1728B52AA6E4}">
                <adec:decorative xmlns:adec="http://schemas.microsoft.com/office/drawing/2017/decorative" val="1"/>
              </a:ext>
            </a:extLst>
          </p:cNvPr>
          <p:cNvCxnSpPr>
            <a:cxnSpLocks/>
          </p:cNvCxnSpPr>
          <p:nvPr/>
        </p:nvCxnSpPr>
        <p:spPr>
          <a:xfrm>
            <a:off x="8637261" y="3696587"/>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0B5E64E8-FA77-26F5-E8DC-8B03BE30E908}"/>
              </a:ext>
            </a:extLst>
          </p:cNvPr>
          <p:cNvGrpSpPr/>
          <p:nvPr/>
        </p:nvGrpSpPr>
        <p:grpSpPr>
          <a:xfrm>
            <a:off x="8239555" y="984342"/>
            <a:ext cx="3367006" cy="2709198"/>
            <a:chOff x="769017" y="2197587"/>
            <a:chExt cx="3481388" cy="2577492"/>
          </a:xfrm>
        </p:grpSpPr>
        <p:sp>
          <p:nvSpPr>
            <p:cNvPr id="39" name="Rounded Rectangle 11">
              <a:extLst>
                <a:ext uri="{FF2B5EF4-FFF2-40B4-BE49-F238E27FC236}">
                  <a16:creationId xmlns:a16="http://schemas.microsoft.com/office/drawing/2014/main" id="{F556A444-B4D7-35EF-FC87-03BCB291AAF9}"/>
                </a:ext>
              </a:extLst>
            </p:cNvPr>
            <p:cNvSpPr/>
            <p:nvPr/>
          </p:nvSpPr>
          <p:spPr bwMode="auto">
            <a:xfrm>
              <a:off x="769017" y="2197587"/>
              <a:ext cx="3481388" cy="257749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0" name="TextBox 39">
              <a:extLst>
                <a:ext uri="{FF2B5EF4-FFF2-40B4-BE49-F238E27FC236}">
                  <a16:creationId xmlns:a16="http://schemas.microsoft.com/office/drawing/2014/main" id="{811A10E3-2054-2066-006C-A42A25998590}"/>
                </a:ext>
              </a:extLst>
            </p:cNvPr>
            <p:cNvSpPr txBox="1"/>
            <p:nvPr/>
          </p:nvSpPr>
          <p:spPr>
            <a:xfrm>
              <a:off x="837032" y="2219911"/>
              <a:ext cx="3411983" cy="253284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Randomized Assignment with Opt-out</a:t>
              </a:r>
            </a:p>
            <a:p>
              <a:pPr marL="285750" lvl="0" indent="-285750" algn="l">
                <a:buFont typeface="Arial" panose="020B0604020202020204" pitchFamily="34" charset="0"/>
                <a:buChar char="•"/>
                <a:defRPr/>
              </a:pPr>
              <a:r>
                <a:rPr lang="en-US" sz="1600" b="0" i="0">
                  <a:solidFill>
                    <a:srgbClr val="FFFFFF"/>
                  </a:solidFill>
                  <a:effectLst/>
                  <a:latin typeface="__fkGroteskNeue_598ab8"/>
                </a:rPr>
                <a:t>Randomly assign participants to teams</a:t>
              </a:r>
            </a:p>
            <a:p>
              <a:pPr marL="285750" lvl="0" indent="-285750" algn="l">
                <a:buFont typeface="Arial" panose="020B0604020202020204" pitchFamily="34" charset="0"/>
                <a:buChar char="•"/>
                <a:defRPr/>
              </a:pPr>
              <a:r>
                <a:rPr lang="en-US" sz="1600" b="0" i="0">
                  <a:solidFill>
                    <a:srgbClr val="FFFFFF"/>
                  </a:solidFill>
                  <a:effectLst/>
                  <a:latin typeface="__fkGroteskNeue_598ab8"/>
                </a:rPr>
                <a:t>Provide a short period for participants to opt-out if they feel the team is not a good fit</a:t>
              </a:r>
            </a:p>
            <a:p>
              <a:pPr marL="285750" lvl="0" indent="-285750" algn="l">
                <a:buFont typeface="Arial" panose="020B0604020202020204" pitchFamily="34" charset="0"/>
                <a:buChar char="•"/>
                <a:defRPr/>
              </a:pPr>
              <a:r>
                <a:rPr lang="en-US" sz="1600" b="0" i="0">
                  <a:solidFill>
                    <a:srgbClr val="FFFFFF"/>
                  </a:solidFill>
                  <a:effectLst/>
                  <a:latin typeface="__fkGroteskNeue_598ab8"/>
                </a:rPr>
                <a:t>This approach can lead to diverse teams and unexpected collaborations</a:t>
              </a:r>
            </a:p>
          </p:txBody>
        </p:sp>
      </p:grpSp>
      <p:cxnSp>
        <p:nvCxnSpPr>
          <p:cNvPr id="42" name="Straight Arrow Connector 41">
            <a:extLst>
              <a:ext uri="{FF2B5EF4-FFF2-40B4-BE49-F238E27FC236}">
                <a16:creationId xmlns:a16="http://schemas.microsoft.com/office/drawing/2014/main" id="{A3B53CF5-4F86-0A28-9042-516DA9C92EDC}"/>
              </a:ext>
              <a:ext uri="{C183D7F6-B498-43B3-948B-1728B52AA6E4}">
                <adec:decorative xmlns:adec="http://schemas.microsoft.com/office/drawing/2017/decorative" val="1"/>
              </a:ext>
            </a:extLst>
          </p:cNvPr>
          <p:cNvCxnSpPr>
            <a:cxnSpLocks/>
          </p:cNvCxnSpPr>
          <p:nvPr/>
        </p:nvCxnSpPr>
        <p:spPr>
          <a:xfrm>
            <a:off x="8615518" y="6024269"/>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AEBFD62-6C73-B76D-10FE-8938CF6E517F}"/>
              </a:ext>
            </a:extLst>
          </p:cNvPr>
          <p:cNvGrpSpPr/>
          <p:nvPr/>
        </p:nvGrpSpPr>
        <p:grpSpPr>
          <a:xfrm>
            <a:off x="8224476" y="3875491"/>
            <a:ext cx="3367006" cy="2148778"/>
            <a:chOff x="769017" y="2197587"/>
            <a:chExt cx="3481388" cy="2577492"/>
          </a:xfrm>
        </p:grpSpPr>
        <p:sp>
          <p:nvSpPr>
            <p:cNvPr id="44" name="Rounded Rectangle 11">
              <a:extLst>
                <a:ext uri="{FF2B5EF4-FFF2-40B4-BE49-F238E27FC236}">
                  <a16:creationId xmlns:a16="http://schemas.microsoft.com/office/drawing/2014/main" id="{FF82F81F-48EB-51B5-9C3C-AADFE48CC133}"/>
                </a:ext>
              </a:extLst>
            </p:cNvPr>
            <p:cNvSpPr/>
            <p:nvPr/>
          </p:nvSpPr>
          <p:spPr bwMode="auto">
            <a:xfrm>
              <a:off x="769017" y="2197587"/>
              <a:ext cx="3481388" cy="257749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5" name="TextBox 44">
              <a:extLst>
                <a:ext uri="{FF2B5EF4-FFF2-40B4-BE49-F238E27FC236}">
                  <a16:creationId xmlns:a16="http://schemas.microsoft.com/office/drawing/2014/main" id="{8D991DEE-500F-5F08-D8A3-B12B90F9D24E}"/>
                </a:ext>
              </a:extLst>
            </p:cNvPr>
            <p:cNvSpPr txBox="1"/>
            <p:nvPr/>
          </p:nvSpPr>
          <p:spPr>
            <a:xfrm>
              <a:off x="837032" y="2219911"/>
              <a:ext cx="3411983" cy="19813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a:gradFill>
                    <a:gsLst>
                      <a:gs pos="6993">
                        <a:schemeClr val="tx1"/>
                      </a:gs>
                      <a:gs pos="20280">
                        <a:schemeClr val="tx1"/>
                      </a:gs>
                    </a:gsLst>
                    <a:lin ang="0" scaled="0"/>
                  </a:gradFill>
                </a:rPr>
                <a:t>Hybrid Team Structure</a:t>
              </a:r>
            </a:p>
            <a:p>
              <a:pPr marL="285750" lvl="0" indent="-285750" algn="l">
                <a:buFont typeface="Arial" panose="020B0604020202020204" pitchFamily="34" charset="0"/>
                <a:buChar char="•"/>
                <a:defRPr/>
              </a:pPr>
              <a:r>
                <a:rPr lang="en-US" sz="1600" b="0" i="0">
                  <a:solidFill>
                    <a:srgbClr val="FFFFFF"/>
                  </a:solidFill>
                  <a:effectLst/>
                  <a:latin typeface="__fkGroteskNeue_598ab8"/>
                </a:rPr>
                <a:t>For events with both in-person and virtual participants, create teams with a mix of on-site and remote members</a:t>
              </a:r>
            </a:p>
            <a:p>
              <a:pPr marL="285750" lvl="0" indent="-285750" algn="l">
                <a:buFont typeface="Arial" panose="020B0604020202020204" pitchFamily="34" charset="0"/>
                <a:buChar char="•"/>
                <a:defRPr/>
              </a:pPr>
              <a:r>
                <a:rPr lang="en-US" sz="1600" b="0" i="0">
                  <a:solidFill>
                    <a:srgbClr val="FFFFFF"/>
                  </a:solidFill>
                  <a:effectLst/>
                  <a:latin typeface="__fkGroteskNeue_598ab8"/>
                </a:rPr>
                <a:t>Ensure each team has at least one on-site member to facilitate communication with organizers</a:t>
              </a:r>
            </a:p>
          </p:txBody>
        </p:sp>
      </p:grpSp>
    </p:spTree>
    <p:extLst>
      <p:ext uri="{BB962C8B-B14F-4D97-AF65-F5344CB8AC3E}">
        <p14:creationId xmlns:p14="http://schemas.microsoft.com/office/powerpoint/2010/main" val="26799493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par>
                                <p:cTn id="20" presetID="42" presetClass="path" presetSubtype="0" decel="50000" fill="hold" nodeType="withEffect">
                                  <p:stCondLst>
                                    <p:cond delay="200"/>
                                  </p:stCondLst>
                                  <p:childTnLst>
                                    <p:animMotion origin="layout" path="M 3.33333E-6 -3.7037E-7 L 0.0013 0.05185 " pathEditMode="relative" rAng="0" ptsTypes="AA">
                                      <p:cBhvr>
                                        <p:cTn id="21" dur="1000" fill="hold"/>
                                        <p:tgtEl>
                                          <p:spTgt spid="5"/>
                                        </p:tgtEl>
                                        <p:attrNameLst>
                                          <p:attrName>ppt_x</p:attrName>
                                          <p:attrName>ppt_y</p:attrName>
                                        </p:attrNameLst>
                                      </p:cBhvr>
                                      <p:rCtr x="65" y="2593"/>
                                    </p:animMotion>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42" presetClass="path" presetSubtype="0" decel="50000" fill="hold" nodeType="withEffect">
                                  <p:stCondLst>
                                    <p:cond delay="200"/>
                                  </p:stCondLst>
                                  <p:childTnLst>
                                    <p:animMotion origin="layout" path="M 3.33333E-6 -3.7037E-7 L 0.0013 0.05185 " pathEditMode="relative" rAng="0" ptsTypes="AA">
                                      <p:cBhvr>
                                        <p:cTn id="28" dur="1000" fill="hold"/>
                                        <p:tgtEl>
                                          <p:spTgt spid="22"/>
                                        </p:tgtEl>
                                        <p:attrNameLst>
                                          <p:attrName>ppt_x</p:attrName>
                                          <p:attrName>ppt_y</p:attrName>
                                        </p:attrNameLst>
                                      </p:cBhvr>
                                      <p:rCtr x="65" y="2593"/>
                                    </p:animMotion>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9"/>
                                        </p:tgtEl>
                                        <p:attrNameLst>
                                          <p:attrName>style.visibility</p:attrName>
                                        </p:attrNameLst>
                                      </p:cBhvr>
                                      <p:to>
                                        <p:strVal val="visible"/>
                                      </p:to>
                                    </p:set>
                                    <p:animEffect transition="in" filter="fade">
                                      <p:cBhvr>
                                        <p:cTn id="33" dur="500"/>
                                        <p:tgtEl>
                                          <p:spTgt spid="29"/>
                                        </p:tgtEl>
                                      </p:cBhvr>
                                    </p:animEffect>
                                  </p:childTnLst>
                                </p:cTn>
                              </p:par>
                              <p:par>
                                <p:cTn id="34" presetID="42" presetClass="path" presetSubtype="0" decel="50000" fill="hold" nodeType="withEffect">
                                  <p:stCondLst>
                                    <p:cond delay="200"/>
                                  </p:stCondLst>
                                  <p:childTnLst>
                                    <p:animMotion origin="layout" path="M 3.33333E-6 -3.7037E-7 L 0.0013 0.05185 " pathEditMode="relative" rAng="0" ptsTypes="AA">
                                      <p:cBhvr>
                                        <p:cTn id="35" dur="1000" fill="hold"/>
                                        <p:tgtEl>
                                          <p:spTgt spid="29"/>
                                        </p:tgtEl>
                                        <p:attrNameLst>
                                          <p:attrName>ppt_x</p:attrName>
                                          <p:attrName>ppt_y</p:attrName>
                                        </p:attrNameLst>
                                      </p:cBhvr>
                                      <p:rCtr x="65" y="2593"/>
                                    </p:animMotion>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nodeType="clickEffect">
                                  <p:stCondLst>
                                    <p:cond delay="0"/>
                                  </p:stCondLst>
                                  <p:childTnLst>
                                    <p:set>
                                      <p:cBhvr>
                                        <p:cTn id="39" dur="1" fill="hold">
                                          <p:stCondLst>
                                            <p:cond delay="0"/>
                                          </p:stCondLst>
                                        </p:cTn>
                                        <p:tgtEl>
                                          <p:spTgt spid="34"/>
                                        </p:tgtEl>
                                        <p:attrNameLst>
                                          <p:attrName>style.visibility</p:attrName>
                                        </p:attrNameLst>
                                      </p:cBhvr>
                                      <p:to>
                                        <p:strVal val="visible"/>
                                      </p:to>
                                    </p:set>
                                    <p:animEffect transition="in" filter="fade">
                                      <p:cBhvr>
                                        <p:cTn id="40" dur="500"/>
                                        <p:tgtEl>
                                          <p:spTgt spid="34"/>
                                        </p:tgtEl>
                                      </p:cBhvr>
                                    </p:animEffect>
                                  </p:childTnLst>
                                </p:cTn>
                              </p:par>
                              <p:par>
                                <p:cTn id="41" presetID="42" presetClass="path" presetSubtype="0" decel="50000" fill="hold" nodeType="withEffect">
                                  <p:stCondLst>
                                    <p:cond delay="200"/>
                                  </p:stCondLst>
                                  <p:childTnLst>
                                    <p:animMotion origin="layout" path="M 3.33333E-6 -3.7037E-7 L 0.0013 0.05185 " pathEditMode="relative" rAng="0" ptsTypes="AA">
                                      <p:cBhvr>
                                        <p:cTn id="42" dur="1000" fill="hold"/>
                                        <p:tgtEl>
                                          <p:spTgt spid="34"/>
                                        </p:tgtEl>
                                        <p:attrNameLst>
                                          <p:attrName>ppt_x</p:attrName>
                                          <p:attrName>ppt_y</p:attrName>
                                        </p:attrNameLst>
                                      </p:cBhvr>
                                      <p:rCtr x="65" y="2593"/>
                                    </p:animMotion>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nodeType="clickEffect">
                                  <p:stCondLst>
                                    <p:cond delay="0"/>
                                  </p:stCondLst>
                                  <p:childTnLst>
                                    <p:set>
                                      <p:cBhvr>
                                        <p:cTn id="46" dur="1" fill="hold">
                                          <p:stCondLst>
                                            <p:cond delay="0"/>
                                          </p:stCondLst>
                                        </p:cTn>
                                        <p:tgtEl>
                                          <p:spTgt spid="38"/>
                                        </p:tgtEl>
                                        <p:attrNameLst>
                                          <p:attrName>style.visibility</p:attrName>
                                        </p:attrNameLst>
                                      </p:cBhvr>
                                      <p:to>
                                        <p:strVal val="visible"/>
                                      </p:to>
                                    </p:set>
                                    <p:animEffect transition="in" filter="fade">
                                      <p:cBhvr>
                                        <p:cTn id="47" dur="500"/>
                                        <p:tgtEl>
                                          <p:spTgt spid="38"/>
                                        </p:tgtEl>
                                      </p:cBhvr>
                                    </p:animEffect>
                                  </p:childTnLst>
                                </p:cTn>
                              </p:par>
                              <p:par>
                                <p:cTn id="48" presetID="42" presetClass="path" presetSubtype="0" decel="50000" fill="hold" nodeType="withEffect">
                                  <p:stCondLst>
                                    <p:cond delay="200"/>
                                  </p:stCondLst>
                                  <p:childTnLst>
                                    <p:animMotion origin="layout" path="M 3.33333E-6 -3.7037E-7 L 0.0013 0.05185 " pathEditMode="relative" rAng="0" ptsTypes="AA">
                                      <p:cBhvr>
                                        <p:cTn id="49" dur="1000" fill="hold"/>
                                        <p:tgtEl>
                                          <p:spTgt spid="38"/>
                                        </p:tgtEl>
                                        <p:attrNameLst>
                                          <p:attrName>ppt_x</p:attrName>
                                          <p:attrName>ppt_y</p:attrName>
                                        </p:attrNameLst>
                                      </p:cBhvr>
                                      <p:rCtr x="65" y="2593"/>
                                    </p:animMotion>
                                  </p:childTnLst>
                                </p:cTn>
                              </p:par>
                            </p:childTnLst>
                          </p:cTn>
                        </p:par>
                      </p:childTnLst>
                    </p:cTn>
                  </p:par>
                  <p:par>
                    <p:cTn id="50" fill="hold">
                      <p:stCondLst>
                        <p:cond delay="indefinite"/>
                      </p:stCondLst>
                      <p:childTnLst>
                        <p:par>
                          <p:cTn id="51" fill="hold">
                            <p:stCondLst>
                              <p:cond delay="0"/>
                            </p:stCondLst>
                            <p:childTnLst>
                              <p:par>
                                <p:cTn id="52" presetID="10" presetClass="entr" presetSubtype="0" fill="hold" nodeType="clickEffect">
                                  <p:stCondLst>
                                    <p:cond delay="0"/>
                                  </p:stCondLst>
                                  <p:childTnLst>
                                    <p:set>
                                      <p:cBhvr>
                                        <p:cTn id="53" dur="1" fill="hold">
                                          <p:stCondLst>
                                            <p:cond delay="0"/>
                                          </p:stCondLst>
                                        </p:cTn>
                                        <p:tgtEl>
                                          <p:spTgt spid="43"/>
                                        </p:tgtEl>
                                        <p:attrNameLst>
                                          <p:attrName>style.visibility</p:attrName>
                                        </p:attrNameLst>
                                      </p:cBhvr>
                                      <p:to>
                                        <p:strVal val="visible"/>
                                      </p:to>
                                    </p:set>
                                    <p:animEffect transition="in" filter="fade">
                                      <p:cBhvr>
                                        <p:cTn id="54" dur="500"/>
                                        <p:tgtEl>
                                          <p:spTgt spid="43"/>
                                        </p:tgtEl>
                                      </p:cBhvr>
                                    </p:animEffect>
                                  </p:childTnLst>
                                </p:cTn>
                              </p:par>
                              <p:par>
                                <p:cTn id="55" presetID="42" presetClass="path" presetSubtype="0" decel="50000" fill="hold" nodeType="withEffect">
                                  <p:stCondLst>
                                    <p:cond delay="200"/>
                                  </p:stCondLst>
                                  <p:childTnLst>
                                    <p:animMotion origin="layout" path="M 3.33333E-6 -3.7037E-7 L 0.0013 0.05185 " pathEditMode="relative" rAng="0" ptsTypes="AA">
                                      <p:cBhvr>
                                        <p:cTn id="56" dur="1000" fill="hold"/>
                                        <p:tgtEl>
                                          <p:spTgt spid="43"/>
                                        </p:tgtEl>
                                        <p:attrNameLst>
                                          <p:attrName>ppt_x</p:attrName>
                                          <p:attrName>ppt_y</p:attrName>
                                        </p:attrNameLst>
                                      </p:cBhvr>
                                      <p:rCtr x="65"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211480B4-0F4E-C4E9-C40C-EB0FE2100CE6}"/>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316793F1-B972-8EED-0FCF-8A3CBD9E5A71}"/>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Technology and Infrastructure</a:t>
            </a:r>
          </a:p>
        </p:txBody>
      </p:sp>
    </p:spTree>
    <p:extLst>
      <p:ext uri="{BB962C8B-B14F-4D97-AF65-F5344CB8AC3E}">
        <p14:creationId xmlns:p14="http://schemas.microsoft.com/office/powerpoint/2010/main" val="3161895115"/>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931B61-C2A0-1814-F3BD-7DE7E6671974}"/>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CDF5D6E-A96D-487F-CE9E-24C7040E50ED}"/>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F443499D-3D0A-8B2D-BD49-482BAFE87F54}"/>
              </a:ext>
            </a:extLst>
          </p:cNvPr>
          <p:cNvSpPr txBox="1"/>
          <p:nvPr/>
        </p:nvSpPr>
        <p:spPr>
          <a:xfrm>
            <a:off x="692150" y="187159"/>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Environment technology</a:t>
            </a:r>
          </a:p>
        </p:txBody>
      </p:sp>
      <p:pic>
        <p:nvPicPr>
          <p:cNvPr id="34" name="Picture 33">
            <a:extLst>
              <a:ext uri="{FF2B5EF4-FFF2-40B4-BE49-F238E27FC236}">
                <a16:creationId xmlns:a16="http://schemas.microsoft.com/office/drawing/2014/main" id="{82F3F2AE-961D-CE4D-D30C-E97CB3A6740A}"/>
              </a:ext>
            </a:extLst>
          </p:cNvPr>
          <p:cNvPicPr>
            <a:picLocks noChangeAspect="1"/>
          </p:cNvPicPr>
          <p:nvPr/>
        </p:nvPicPr>
        <p:blipFill>
          <a:blip r:embed="rId4"/>
          <a:stretch>
            <a:fillRect/>
          </a:stretch>
        </p:blipFill>
        <p:spPr>
          <a:xfrm>
            <a:off x="413507" y="2295111"/>
            <a:ext cx="11778493" cy="2895851"/>
          </a:xfrm>
          <a:prstGeom prst="rect">
            <a:avLst/>
          </a:prstGeom>
        </p:spPr>
      </p:pic>
    </p:spTree>
    <p:extLst>
      <p:ext uri="{BB962C8B-B14F-4D97-AF65-F5344CB8AC3E}">
        <p14:creationId xmlns:p14="http://schemas.microsoft.com/office/powerpoint/2010/main" val="198954080"/>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0844E6-1EDA-E872-A3B6-45C254112352}"/>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25E3D49-6F51-8756-27D5-4321E304E42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0BE0FD57-4197-5AD6-2303-835349AC31AD}"/>
              </a:ext>
            </a:extLst>
          </p:cNvPr>
          <p:cNvSpPr txBox="1"/>
          <p:nvPr/>
        </p:nvSpPr>
        <p:spPr>
          <a:xfrm>
            <a:off x="692150" y="187159"/>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Environment concepts</a:t>
            </a:r>
          </a:p>
        </p:txBody>
      </p:sp>
      <p:pic>
        <p:nvPicPr>
          <p:cNvPr id="4" name="Picture 2" descr="Difference between Azure management groups, Subscriptions and Resource  groups">
            <a:extLst>
              <a:ext uri="{FF2B5EF4-FFF2-40B4-BE49-F238E27FC236}">
                <a16:creationId xmlns:a16="http://schemas.microsoft.com/office/drawing/2014/main" id="{82D16877-F35D-4B41-5FA6-A54D33BD85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10409" y="1814928"/>
            <a:ext cx="6136640" cy="364363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Diagram 5">
            <a:extLst>
              <a:ext uri="{FF2B5EF4-FFF2-40B4-BE49-F238E27FC236}">
                <a16:creationId xmlns:a16="http://schemas.microsoft.com/office/drawing/2014/main" id="{20CDC9DA-FEE9-0B41-1FB6-E297DE4E468B}"/>
              </a:ext>
            </a:extLst>
          </p:cNvPr>
          <p:cNvGraphicFramePr/>
          <p:nvPr>
            <p:extLst>
              <p:ext uri="{D42A27DB-BD31-4B8C-83A1-F6EECF244321}">
                <p14:modId xmlns:p14="http://schemas.microsoft.com/office/powerpoint/2010/main" val="1982863706"/>
              </p:ext>
            </p:extLst>
          </p:nvPr>
        </p:nvGraphicFramePr>
        <p:xfrm>
          <a:off x="-566553" y="1504180"/>
          <a:ext cx="5932011" cy="4265127"/>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7" name="Grey rectangle holding picture and title of presenter Erin Rifkin">
            <a:extLst>
              <a:ext uri="{FF2B5EF4-FFF2-40B4-BE49-F238E27FC236}">
                <a16:creationId xmlns:a16="http://schemas.microsoft.com/office/drawing/2014/main" id="{E0754856-564F-F52D-1897-E0358BC144EC}"/>
              </a:ext>
              <a:ext uri="{C183D7F6-B498-43B3-948B-1728B52AA6E4}">
                <adec:decorative xmlns:adec="http://schemas.microsoft.com/office/drawing/2017/decorative" val="1"/>
              </a:ext>
            </a:extLst>
          </p:cNvPr>
          <p:cNvSpPr>
            <a:spLocks/>
          </p:cNvSpPr>
          <p:nvPr/>
        </p:nvSpPr>
        <p:spPr>
          <a:xfrm>
            <a:off x="1744520" y="4066545"/>
            <a:ext cx="2430500" cy="1879004"/>
          </a:xfrm>
          <a:prstGeom prst="roundRect">
            <a:avLst>
              <a:gd name="adj" fmla="val 3526"/>
            </a:avLst>
          </a:prstGeom>
          <a:noFill/>
          <a:ln w="57150">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Tree>
    <p:extLst>
      <p:ext uri="{BB962C8B-B14F-4D97-AF65-F5344CB8AC3E}">
        <p14:creationId xmlns:p14="http://schemas.microsoft.com/office/powerpoint/2010/main" val="8994008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BCF5BC7-4969-393B-698A-B5FA72A0CA6A}"/>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9EF506BB-C934-56CC-2B49-4068FD19482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8B84E59C-23FF-9FE7-8C74-4589DFAC9B0F}"/>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a:gradFill flip="none" rotWithShape="1">
                  <a:gsLst>
                    <a:gs pos="0">
                      <a:srgbClr val="D59ED7"/>
                    </a:gs>
                    <a:gs pos="68000">
                      <a:srgbClr val="8DC8E8"/>
                    </a:gs>
                  </a:gsLst>
                  <a:lin ang="10800000" scaled="1"/>
                  <a:tileRect/>
                </a:gradFill>
              </a:rPr>
              <a:t>Sandbox types</a:t>
            </a:r>
          </a:p>
        </p:txBody>
      </p:sp>
    </p:spTree>
    <p:extLst>
      <p:ext uri="{BB962C8B-B14F-4D97-AF65-F5344CB8AC3E}">
        <p14:creationId xmlns:p14="http://schemas.microsoft.com/office/powerpoint/2010/main" val="786733022"/>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DD564B-30B1-0A0B-FE6F-F7364E76F6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495F585-C424-FA34-48C5-A27A08C2A8FF}"/>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8C2A7588-3F80-1F51-FCF5-E614FD9D00EB}"/>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545989FD-4E43-9D6E-1C50-2999139EFAAC}"/>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Sandbox types</a:t>
            </a:r>
          </a:p>
        </p:txBody>
      </p:sp>
      <p:pic>
        <p:nvPicPr>
          <p:cNvPr id="2" name="Graphic 1">
            <a:extLst>
              <a:ext uri="{FF2B5EF4-FFF2-40B4-BE49-F238E27FC236}">
                <a16:creationId xmlns:a16="http://schemas.microsoft.com/office/drawing/2014/main" id="{E4AE99C7-D189-2C7D-836A-3A662A559D61}"/>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4897" y="1130004"/>
            <a:ext cx="8740193" cy="4915644"/>
          </a:xfrm>
          <a:prstGeom prst="rect">
            <a:avLst/>
          </a:prstGeom>
          <a:effectLst>
            <a:outerShdw blurRad="50800" dist="38100" dir="2700000" algn="tl" rotWithShape="0">
              <a:prstClr val="black">
                <a:alpha val="40000"/>
              </a:prstClr>
            </a:outerShdw>
          </a:effectLst>
        </p:spPr>
      </p:pic>
      <p:sp>
        <p:nvSpPr>
          <p:cNvPr id="5" name="Rectangle: Rounded Corners 4">
            <a:extLst>
              <a:ext uri="{FF2B5EF4-FFF2-40B4-BE49-F238E27FC236}">
                <a16:creationId xmlns:a16="http://schemas.microsoft.com/office/drawing/2014/main" id="{FA47EB7D-EE27-E81F-3E84-78C384A50157}"/>
              </a:ext>
              <a:ext uri="{C183D7F6-B498-43B3-948B-1728B52AA6E4}">
                <adec:decorative xmlns:adec="http://schemas.microsoft.com/office/drawing/2017/decorative" val="1"/>
              </a:ext>
            </a:extLst>
          </p:cNvPr>
          <p:cNvSpPr/>
          <p:nvPr/>
        </p:nvSpPr>
        <p:spPr bwMode="auto">
          <a:xfrm rot="5400000">
            <a:off x="8343173" y="3686129"/>
            <a:ext cx="4048538" cy="157510"/>
          </a:xfrm>
          <a:prstGeom prst="roundRect">
            <a:avLst>
              <a:gd name="adj" fmla="val 50000"/>
            </a:avLst>
          </a:prstGeom>
          <a:gradFill flip="none" rotWithShape="1">
            <a:gsLst>
              <a:gs pos="3000">
                <a:schemeClr val="accent6"/>
              </a:gs>
              <a:gs pos="100000">
                <a:schemeClr val="bg1"/>
              </a:gs>
            </a:gsLst>
            <a:lin ang="0" scaled="1"/>
            <a:tileRect/>
          </a:gradFill>
          <a:ln w="9525" cap="flat" cmpd="sng" algn="ctr">
            <a:noFill/>
            <a:prstDash val="solid"/>
            <a:headEnd type="none" w="med" len="med"/>
            <a:tailEnd type="none" w="med" len="med"/>
          </a:ln>
          <a:effectLst/>
        </p:spPr>
        <p:txBody>
          <a:bodyPr rot="0" spcFirstLastPara="0" vertOverflow="overflow" horzOverflow="overflow" vert="horz" wrap="square" lIns="182880" tIns="146304" rIns="182880" bIns="146304" numCol="1" spcCol="0" rtlCol="0" fromWordArt="0" anchor="ctr" anchorCtr="0" forceAA="0" compatLnSpc="1">
            <a:prstTxWarp prst="textNoShape">
              <a:avLst/>
            </a:prstTxWarp>
            <a:noAutofit/>
          </a:bodyPr>
          <a:lstStyle/>
          <a:p>
            <a:pPr algn="ctr" defTabSz="932472" fontAlgn="base">
              <a:spcBef>
                <a:spcPct val="0"/>
              </a:spcBef>
              <a:spcAft>
                <a:spcPct val="0"/>
              </a:spcAft>
            </a:pPr>
            <a:endParaRPr lang="en-US" sz="1600" kern="0">
              <a:solidFill>
                <a:srgbClr val="FFFFFF"/>
              </a:solidFill>
              <a:latin typeface="Segoe UI Semibold"/>
              <a:cs typeface="Segoe UI" pitchFamily="34" charset="0"/>
            </a:endParaRPr>
          </a:p>
        </p:txBody>
      </p:sp>
      <p:sp>
        <p:nvSpPr>
          <p:cNvPr id="6" name="TextBox 5">
            <a:extLst>
              <a:ext uri="{FF2B5EF4-FFF2-40B4-BE49-F238E27FC236}">
                <a16:creationId xmlns:a16="http://schemas.microsoft.com/office/drawing/2014/main" id="{C803EAC1-927F-F74B-A7F7-F5107B95A0EB}"/>
              </a:ext>
            </a:extLst>
          </p:cNvPr>
          <p:cNvSpPr txBox="1"/>
          <p:nvPr/>
        </p:nvSpPr>
        <p:spPr>
          <a:xfrm>
            <a:off x="8542884" y="5805254"/>
            <a:ext cx="3649116" cy="600164"/>
          </a:xfrm>
          <a:prstGeom prst="rect">
            <a:avLst/>
          </a:prstGeom>
          <a:noFill/>
        </p:spPr>
        <p:txBody>
          <a:bodyPr wrap="square" rtlCol="0">
            <a:spAutoFit/>
          </a:bodyPr>
          <a:lstStyle/>
          <a:p>
            <a:pPr algn="ctr"/>
            <a:r>
              <a:rPr lang="en-US" sz="1100">
                <a:solidFill>
                  <a:srgbClr val="FFFFFF"/>
                </a:solidFill>
              </a:rPr>
              <a:t>Administered </a:t>
            </a:r>
          </a:p>
          <a:p>
            <a:pPr algn="ctr"/>
            <a:r>
              <a:rPr lang="en-US" sz="1100">
                <a:solidFill>
                  <a:srgbClr val="FFFFFF"/>
                </a:solidFill>
              </a:rPr>
              <a:t>on the </a:t>
            </a:r>
          </a:p>
          <a:p>
            <a:pPr algn="ctr"/>
            <a:r>
              <a:rPr lang="en-US" sz="1100">
                <a:solidFill>
                  <a:srgbClr val="FFFFFF"/>
                </a:solidFill>
              </a:rPr>
              <a:t>Sandbox consumers behalf </a:t>
            </a:r>
            <a:endParaRPr lang="en-NZ" sz="1100">
              <a:solidFill>
                <a:srgbClr val="FFFFFF"/>
              </a:solidFill>
            </a:endParaRPr>
          </a:p>
        </p:txBody>
      </p:sp>
      <p:sp>
        <p:nvSpPr>
          <p:cNvPr id="7" name="TextBox 6">
            <a:extLst>
              <a:ext uri="{FF2B5EF4-FFF2-40B4-BE49-F238E27FC236}">
                <a16:creationId xmlns:a16="http://schemas.microsoft.com/office/drawing/2014/main" id="{008B21C3-2CAF-C637-E87F-32FCF207CB13}"/>
              </a:ext>
            </a:extLst>
          </p:cNvPr>
          <p:cNvSpPr txBox="1"/>
          <p:nvPr/>
        </p:nvSpPr>
        <p:spPr>
          <a:xfrm>
            <a:off x="9385282" y="1238461"/>
            <a:ext cx="1895296" cy="430887"/>
          </a:xfrm>
          <a:prstGeom prst="rect">
            <a:avLst/>
          </a:prstGeom>
          <a:noFill/>
        </p:spPr>
        <p:txBody>
          <a:bodyPr wrap="square" rtlCol="0">
            <a:spAutoFit/>
          </a:bodyPr>
          <a:lstStyle/>
          <a:p>
            <a:pPr algn="ctr"/>
            <a:r>
              <a:rPr lang="en-US" sz="1100">
                <a:solidFill>
                  <a:srgbClr val="FFFFFF"/>
                </a:solidFill>
              </a:rPr>
              <a:t>Ability for Sandbox consumers to configure</a:t>
            </a:r>
            <a:endParaRPr lang="en-NZ" sz="1100">
              <a:solidFill>
                <a:srgbClr val="FFFFFF"/>
              </a:solidFill>
            </a:endParaRPr>
          </a:p>
        </p:txBody>
      </p:sp>
      <p:sp>
        <p:nvSpPr>
          <p:cNvPr id="9" name="Grey rectangle holding picture and title of presenter Erin Rifkin">
            <a:extLst>
              <a:ext uri="{FF2B5EF4-FFF2-40B4-BE49-F238E27FC236}">
                <a16:creationId xmlns:a16="http://schemas.microsoft.com/office/drawing/2014/main" id="{6BE42F58-6675-477B-CE37-15979DEB221C}"/>
              </a:ext>
              <a:ext uri="{C183D7F6-B498-43B3-948B-1728B52AA6E4}">
                <adec:decorative xmlns:adec="http://schemas.microsoft.com/office/drawing/2017/decorative" val="1"/>
              </a:ext>
            </a:extLst>
          </p:cNvPr>
          <p:cNvSpPr>
            <a:spLocks/>
          </p:cNvSpPr>
          <p:nvPr/>
        </p:nvSpPr>
        <p:spPr>
          <a:xfrm>
            <a:off x="1501700" y="2780750"/>
            <a:ext cx="7383679" cy="1429174"/>
          </a:xfrm>
          <a:prstGeom prst="roundRect">
            <a:avLst>
              <a:gd name="adj" fmla="val 3526"/>
            </a:avLst>
          </a:prstGeom>
          <a:noFill/>
          <a:ln w="57150">
            <a:solidFill>
              <a:srgbClr val="657076"/>
            </a:solidFill>
            <a:headEnd type="none" w="med" len="med"/>
            <a:tailEnd type="none" w="med" len="med"/>
          </a:ln>
          <a:effectLst>
            <a:outerShdw blurRad="127000" dist="127000" dir="600000" algn="tl" rotWithShape="0">
              <a:prstClr val="black">
                <a:alpha val="2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091F2C"/>
              </a:solidFill>
              <a:effectLst/>
              <a:uLnTx/>
              <a:uFillTx/>
              <a:latin typeface="Segoe UI Semibold"/>
              <a:ea typeface="+mn-ea"/>
              <a:cs typeface="Segoe UI" pitchFamily="34" charset="0"/>
              <a:sym typeface="Segoe UI"/>
            </a:endParaRPr>
          </a:p>
        </p:txBody>
      </p:sp>
    </p:spTree>
    <p:extLst>
      <p:ext uri="{BB962C8B-B14F-4D97-AF65-F5344CB8AC3E}">
        <p14:creationId xmlns:p14="http://schemas.microsoft.com/office/powerpoint/2010/main" val="42317686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par>
                                <p:cTn id="15" presetID="10" presetClass="entr" presetSubtype="0" fill="hold" grpId="0" nodeType="with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P spid="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7D31BA-A41E-10F8-D9F4-E5F771DAEB9A}"/>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2771B91F-715D-ADDE-454B-632EFB16823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FD8180CC-86D8-5117-3DF2-413ECA16C586}"/>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FC27E67C-64B7-3221-6641-92783CB79AAD}"/>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Identity &amp; Access</a:t>
            </a:r>
          </a:p>
        </p:txBody>
      </p:sp>
      <p:pic>
        <p:nvPicPr>
          <p:cNvPr id="10" name="Picture 9">
            <a:extLst>
              <a:ext uri="{FF2B5EF4-FFF2-40B4-BE49-F238E27FC236}">
                <a16:creationId xmlns:a16="http://schemas.microsoft.com/office/drawing/2014/main" id="{BF646668-F29B-BA95-89D6-CB0AC1002E5C}"/>
              </a:ext>
            </a:extLst>
          </p:cNvPr>
          <p:cNvPicPr>
            <a:picLocks noChangeAspect="1"/>
          </p:cNvPicPr>
          <p:nvPr/>
        </p:nvPicPr>
        <p:blipFill>
          <a:blip r:embed="rId4"/>
          <a:stretch>
            <a:fillRect/>
          </a:stretch>
        </p:blipFill>
        <p:spPr>
          <a:xfrm>
            <a:off x="724362" y="1105144"/>
            <a:ext cx="10844875" cy="5126773"/>
          </a:xfrm>
          <a:prstGeom prst="rect">
            <a:avLst/>
          </a:prstGeom>
        </p:spPr>
      </p:pic>
    </p:spTree>
    <p:extLst>
      <p:ext uri="{BB962C8B-B14F-4D97-AF65-F5344CB8AC3E}">
        <p14:creationId xmlns:p14="http://schemas.microsoft.com/office/powerpoint/2010/main" val="101472490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D48113-18C1-4F1E-3918-1FF3CD87FA1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C8352426-73EA-B367-E632-DD1798FD2F1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2EBE7FBE-1FFB-9732-760C-03285A14ECBB}"/>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E5EE11B0-93E1-1E1C-0095-643C42925FE5}"/>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Hackathon Vending</a:t>
            </a:r>
          </a:p>
        </p:txBody>
      </p:sp>
      <p:pic>
        <p:nvPicPr>
          <p:cNvPr id="2" name="Picture 1">
            <a:extLst>
              <a:ext uri="{FF2B5EF4-FFF2-40B4-BE49-F238E27FC236}">
                <a16:creationId xmlns:a16="http://schemas.microsoft.com/office/drawing/2014/main" id="{4616D8D4-D840-6F06-98DB-2BF8C4C8861A}"/>
              </a:ext>
            </a:extLst>
          </p:cNvPr>
          <p:cNvPicPr>
            <a:picLocks noChangeAspect="1"/>
          </p:cNvPicPr>
          <p:nvPr/>
        </p:nvPicPr>
        <p:blipFill>
          <a:blip r:embed="rId4"/>
          <a:stretch>
            <a:fillRect/>
          </a:stretch>
        </p:blipFill>
        <p:spPr>
          <a:xfrm>
            <a:off x="589669" y="619778"/>
            <a:ext cx="11010330" cy="5755123"/>
          </a:xfrm>
          <a:prstGeom prst="rect">
            <a:avLst/>
          </a:prstGeom>
        </p:spPr>
      </p:pic>
      <p:sp>
        <p:nvSpPr>
          <p:cNvPr id="6" name="TextBox 5">
            <a:extLst>
              <a:ext uri="{FF2B5EF4-FFF2-40B4-BE49-F238E27FC236}">
                <a16:creationId xmlns:a16="http://schemas.microsoft.com/office/drawing/2014/main" id="{943FB397-F406-1AF5-D5FE-F257A28DF1BD}"/>
              </a:ext>
            </a:extLst>
          </p:cNvPr>
          <p:cNvSpPr txBox="1"/>
          <p:nvPr/>
        </p:nvSpPr>
        <p:spPr>
          <a:xfrm>
            <a:off x="6030179" y="6352740"/>
            <a:ext cx="6682508" cy="363946"/>
          </a:xfrm>
          <a:prstGeom prst="rect">
            <a:avLst/>
          </a:prstGeom>
          <a:noFill/>
        </p:spPr>
        <p:txBody>
          <a:bodyPr wrap="square">
            <a:spAutoFit/>
          </a:bodyPr>
          <a:lstStyle/>
          <a:p>
            <a:r>
              <a:rPr lang="en-NZ" dirty="0"/>
              <a:t>https://luke.geek.nz/azure/hackathon-vending-project/</a:t>
            </a:r>
          </a:p>
        </p:txBody>
      </p:sp>
    </p:spTree>
    <p:extLst>
      <p:ext uri="{BB962C8B-B14F-4D97-AF65-F5344CB8AC3E}">
        <p14:creationId xmlns:p14="http://schemas.microsoft.com/office/powerpoint/2010/main" val="17508319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494A5EB-1332-26E1-80F4-F0192A22E324}"/>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E3F37601-C6EB-078E-810A-B2F59972D1AD}"/>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C4652696-E4F0-AC71-7071-FACCF8E38E0E}"/>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7B984A44-79F4-F5D8-8C08-DD46B5895C53}"/>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Hackathon Vending</a:t>
            </a:r>
          </a:p>
        </p:txBody>
      </p:sp>
      <p:sp>
        <p:nvSpPr>
          <p:cNvPr id="6" name="TextBox 5">
            <a:extLst>
              <a:ext uri="{FF2B5EF4-FFF2-40B4-BE49-F238E27FC236}">
                <a16:creationId xmlns:a16="http://schemas.microsoft.com/office/drawing/2014/main" id="{48F36125-582C-B55C-5DE5-348CA2F97462}"/>
              </a:ext>
            </a:extLst>
          </p:cNvPr>
          <p:cNvSpPr txBox="1"/>
          <p:nvPr/>
        </p:nvSpPr>
        <p:spPr>
          <a:xfrm>
            <a:off x="6030179" y="6352740"/>
            <a:ext cx="6682508" cy="363946"/>
          </a:xfrm>
          <a:prstGeom prst="rect">
            <a:avLst/>
          </a:prstGeom>
          <a:noFill/>
        </p:spPr>
        <p:txBody>
          <a:bodyPr wrap="square">
            <a:spAutoFit/>
          </a:bodyPr>
          <a:lstStyle/>
          <a:p>
            <a:r>
              <a:rPr lang="en-NZ"/>
              <a:t>https://luke.geek.nz/azure/hackathon-vending-project/</a:t>
            </a:r>
          </a:p>
        </p:txBody>
      </p:sp>
      <p:pic>
        <p:nvPicPr>
          <p:cNvPr id="10" name="Picture 9">
            <a:extLst>
              <a:ext uri="{FF2B5EF4-FFF2-40B4-BE49-F238E27FC236}">
                <a16:creationId xmlns:a16="http://schemas.microsoft.com/office/drawing/2014/main" id="{379A1B7B-2873-BD44-9C8C-0BD807CC5F74}"/>
              </a:ext>
            </a:extLst>
          </p:cNvPr>
          <p:cNvPicPr>
            <a:picLocks noChangeAspect="1"/>
          </p:cNvPicPr>
          <p:nvPr/>
        </p:nvPicPr>
        <p:blipFill>
          <a:blip r:embed="rId4"/>
          <a:stretch>
            <a:fillRect/>
          </a:stretch>
        </p:blipFill>
        <p:spPr>
          <a:xfrm>
            <a:off x="3337714" y="1121148"/>
            <a:ext cx="8561463" cy="5151389"/>
          </a:xfrm>
          <a:prstGeom prst="rect">
            <a:avLst/>
          </a:prstGeom>
        </p:spPr>
      </p:pic>
      <p:pic>
        <p:nvPicPr>
          <p:cNvPr id="7" name="Picture 6">
            <a:extLst>
              <a:ext uri="{FF2B5EF4-FFF2-40B4-BE49-F238E27FC236}">
                <a16:creationId xmlns:a16="http://schemas.microsoft.com/office/drawing/2014/main" id="{C7969AE3-8A05-8C14-5E8B-542BBE506D8C}"/>
              </a:ext>
            </a:extLst>
          </p:cNvPr>
          <p:cNvPicPr>
            <a:picLocks noChangeAspect="1"/>
          </p:cNvPicPr>
          <p:nvPr/>
        </p:nvPicPr>
        <p:blipFill>
          <a:blip r:embed="rId5"/>
          <a:stretch>
            <a:fillRect/>
          </a:stretch>
        </p:blipFill>
        <p:spPr>
          <a:xfrm>
            <a:off x="749584" y="3852159"/>
            <a:ext cx="5719855" cy="2420378"/>
          </a:xfrm>
          <a:prstGeom prst="rect">
            <a:avLst/>
          </a:prstGeom>
          <a:solidFill>
            <a:srgbClr val="FFFFFF">
              <a:shade val="85000"/>
            </a:srgbClr>
          </a:solidFill>
          <a:ln w="190500" cap="rnd">
            <a:solidFill>
              <a:srgbClr val="FFFFFF"/>
            </a:solidFill>
          </a:ln>
          <a:effectLst>
            <a:outerShdw blurRad="50000" algn="tl" rotWithShape="0">
              <a:srgbClr val="000000">
                <a:alpha val="41000"/>
              </a:srgbClr>
            </a:outerShdw>
          </a:effectLst>
          <a:scene3d>
            <a:camera prst="orthographicFront"/>
            <a:lightRig rig="twoPt" dir="t">
              <a:rot lat="0" lon="0" rev="7800000"/>
            </a:lightRig>
          </a:scene3d>
          <a:sp3d contourW="6350">
            <a:bevelT w="50800" h="16510"/>
            <a:contourClr>
              <a:srgbClr val="C0C0C0"/>
            </a:contourClr>
          </a:sp3d>
        </p:spPr>
      </p:pic>
    </p:spTree>
    <p:extLst>
      <p:ext uri="{BB962C8B-B14F-4D97-AF65-F5344CB8AC3E}">
        <p14:creationId xmlns:p14="http://schemas.microsoft.com/office/powerpoint/2010/main" val="38299223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ounded Rectangle 3_1">
            <a:extLst>
              <a:ext uri="{FF2B5EF4-FFF2-40B4-BE49-F238E27FC236}">
                <a16:creationId xmlns:a16="http://schemas.microsoft.com/office/drawing/2014/main" id="{FCEA1842-C101-B941-7704-DCA0463344BD}"/>
              </a:ext>
            </a:extLst>
          </p:cNvPr>
          <p:cNvSpPr/>
          <p:nvPr/>
        </p:nvSpPr>
        <p:spPr>
          <a:xfrm>
            <a:off x="478631" y="1761475"/>
            <a:ext cx="5969000" cy="3032449"/>
          </a:xfrm>
          <a:prstGeom prst="roundRect">
            <a:avLst>
              <a:gd name="adj" fmla="val 3632"/>
            </a:avLst>
          </a:prstGeom>
          <a:solidFill>
            <a:srgbClr val="FFFFFF"/>
          </a:solidFill>
          <a:ln w="10795" cap="flat" cmpd="sng" algn="ctr">
            <a:noFill/>
            <a:prstDash val="solid"/>
          </a:ln>
          <a:effectLst>
            <a:outerShdw blurRad="127000" dist="38100" dir="8100000" sx="101000" sy="101000" algn="tr" rotWithShape="0">
              <a:srgbClr val="CAC5B8">
                <a:alpha val="64000"/>
              </a:srgbClr>
            </a:outerShdw>
          </a:effectLst>
        </p:spPr>
        <p:txBody>
          <a:bodyPr lIns="274320" rtlCol="0" anchor="ctr"/>
          <a:lstStyle/>
          <a:p>
            <a:pPr marL="0" marR="0" lvl="0" indent="0" algn="l" defTabSz="932742" rtl="0" eaLnBrk="1" fontAlgn="auto" latinLnBrk="0" hangingPunct="1">
              <a:lnSpc>
                <a:spcPct val="100000"/>
              </a:lnSpc>
              <a:spcBef>
                <a:spcPts val="1200"/>
              </a:spcBef>
              <a:spcAft>
                <a:spcPts val="0"/>
              </a:spcAft>
              <a:buClrTx/>
              <a:buSzTx/>
              <a:buFontTx/>
              <a:buNone/>
              <a:tabLst/>
              <a:defRPr/>
            </a:pPr>
            <a:r>
              <a:rPr kumimoji="0" lang="en-US" sz="2000" b="0" i="0" u="none" strike="noStrike" kern="0" cap="none" spc="0" normalizeH="0" baseline="0" noProof="0">
                <a:ln>
                  <a:noFill/>
                </a:ln>
                <a:solidFill>
                  <a:srgbClr val="000000"/>
                </a:solidFill>
                <a:effectLst/>
                <a:uLnTx/>
                <a:uFillTx/>
                <a:latin typeface="Segoe UI Semibold"/>
                <a:ea typeface="+mn-ea"/>
                <a:cs typeface="+mn-cs"/>
              </a:rPr>
              <a:t>Speaker: </a:t>
            </a:r>
            <a:r>
              <a:rPr kumimoji="0" lang="en-US" sz="2000" b="0" i="0" u="none" strike="noStrike" kern="0" cap="none" spc="0" normalizeH="0" baseline="0" noProof="0">
                <a:ln>
                  <a:noFill/>
                </a:ln>
                <a:solidFill>
                  <a:srgbClr val="000000"/>
                </a:solidFill>
                <a:effectLst/>
                <a:uLnTx/>
                <a:uFillTx/>
                <a:latin typeface="Segoe UI"/>
                <a:ea typeface="+mn-ea"/>
                <a:cs typeface="+mn-cs"/>
              </a:rPr>
              <a:t>Luke Murray</a:t>
            </a:r>
          </a:p>
          <a:p>
            <a:pPr marL="0" marR="0" lvl="0" indent="0" algn="l" defTabSz="932742" rtl="0" eaLnBrk="1" fontAlgn="auto" latinLnBrk="0" hangingPunct="1">
              <a:lnSpc>
                <a:spcPct val="100000"/>
              </a:lnSpc>
              <a:spcBef>
                <a:spcPts val="1800"/>
              </a:spcBef>
              <a:spcAft>
                <a:spcPts val="0"/>
              </a:spcAft>
              <a:buClrTx/>
              <a:buSzTx/>
              <a:buFontTx/>
              <a:buNone/>
              <a:tabLst/>
              <a:defRPr/>
            </a:pPr>
            <a:r>
              <a:rPr kumimoji="0" lang="en-US" sz="1400" b="0" i="0" u="none" strike="noStrike" kern="0" cap="none" spc="0" normalizeH="0" baseline="0" noProof="0">
                <a:ln>
                  <a:noFill/>
                </a:ln>
                <a:solidFill>
                  <a:srgbClr val="000000"/>
                </a:solidFill>
                <a:effectLst/>
                <a:uLnTx/>
                <a:uFillTx/>
                <a:latin typeface="Segoe UI"/>
                <a:ea typeface="+mn-ea"/>
                <a:cs typeface="+mn-cs"/>
              </a:rPr>
              <a:t>Microsoft Learn Expert and Microsoft Azure MVP, and Senior Consultant from Hamilton, New Zealand.</a:t>
            </a:r>
          </a:p>
        </p:txBody>
      </p:sp>
      <p:sp>
        <p:nvSpPr>
          <p:cNvPr id="5" name="Text Placeholder 7">
            <a:extLst>
              <a:ext uri="{FF2B5EF4-FFF2-40B4-BE49-F238E27FC236}">
                <a16:creationId xmlns:a16="http://schemas.microsoft.com/office/drawing/2014/main" id="{026256CE-8701-FE5E-5053-BF8A0D16D46B}"/>
              </a:ext>
            </a:extLst>
          </p:cNvPr>
          <p:cNvSpPr txBox="1">
            <a:spLocks/>
          </p:cNvSpPr>
          <p:nvPr/>
        </p:nvSpPr>
        <p:spPr>
          <a:xfrm>
            <a:off x="478632" y="5161772"/>
            <a:ext cx="8330088" cy="811179"/>
          </a:xfrm>
          <a:prstGeom prst="rect">
            <a:avLst/>
          </a:prstGeom>
        </p:spPr>
        <p:txBody>
          <a:bodyPr lIns="0" tIns="0" rIns="0" bIns="0"/>
          <a:lstStyle>
            <a:lvl1pPr marL="137160" marR="0" indent="-137160"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600" kern="1200" spc="0" baseline="0">
                <a:solidFill>
                  <a:schemeClr val="tx1"/>
                </a:solidFill>
                <a:latin typeface="+mn-lt"/>
                <a:ea typeface="+mn-ea"/>
                <a:cs typeface="Segoe UI" panose="020B0502040204020203" pitchFamily="34" charset="0"/>
              </a:defRPr>
            </a:lvl1pPr>
            <a:lvl2pPr marL="265176" marR="0" indent="-109728"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400" kern="1200" spc="0" baseline="0">
                <a:solidFill>
                  <a:schemeClr val="tx1"/>
                </a:solidFill>
                <a:latin typeface="+mn-lt"/>
                <a:ea typeface="+mn-ea"/>
                <a:cs typeface="+mn-cs"/>
              </a:defRPr>
            </a:lvl2pPr>
            <a:lvl3pPr marL="384048" marR="0" indent="-118872" algn="l" defTabSz="932742" rtl="0" eaLnBrk="1" fontAlgn="auto" latinLnBrk="0" hangingPunct="1">
              <a:lnSpc>
                <a:spcPct val="100000"/>
              </a:lnSpc>
              <a:spcBef>
                <a:spcPct val="20000"/>
              </a:spcBef>
              <a:spcAft>
                <a:spcPts val="0"/>
              </a:spcAft>
              <a:buClrTx/>
              <a:buSzPct val="90000"/>
              <a:buFont typeface="Arial" panose="020B0604020202020204" pitchFamily="34" charset="0"/>
              <a:buChar char="•"/>
              <a:tabLst/>
              <a:defRPr sz="12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8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3"/>
              </a:rPr>
              <a:t>https://x.com/lukemurraynz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4"/>
              </a:rPr>
              <a:t>https://www.linkedin.com/in/ljmurray/</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5"/>
              </a:rPr>
              <a:t>https://luke.geek.nz/</a:t>
            </a: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hlinkClick r:id="rId6"/>
              </a:rPr>
              <a:t>https://www.youtube.com/@lukemurraynz</a:t>
            </a:r>
            <a:endParaRPr lang="en-US" sz="2000">
              <a:solidFill>
                <a:srgbClr val="FFFFFF"/>
              </a:solidFill>
              <a:latin typeface="Segoe UI"/>
            </a:endParaRPr>
          </a:p>
          <a:p>
            <a:pPr marL="0" marR="0" lvl="0" indent="0" algn="l" defTabSz="932742" rtl="0" eaLnBrk="1" fontAlgn="auto" latinLnBrk="0" hangingPunct="1">
              <a:lnSpc>
                <a:spcPct val="100000"/>
              </a:lnSpc>
              <a:spcBef>
                <a:spcPct val="20000"/>
              </a:spcBef>
              <a:spcAft>
                <a:spcPts val="0"/>
              </a:spcAft>
              <a:buClrTx/>
              <a:buSzPct val="90000"/>
              <a:buFont typeface="Arial" panose="020B0604020202020204" pitchFamily="34" charset="0"/>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endParaRPr>
          </a:p>
        </p:txBody>
      </p:sp>
      <p:sp>
        <p:nvSpPr>
          <p:cNvPr id="6" name="Title 5">
            <a:extLst>
              <a:ext uri="{FF2B5EF4-FFF2-40B4-BE49-F238E27FC236}">
                <a16:creationId xmlns:a16="http://schemas.microsoft.com/office/drawing/2014/main" id="{946BAED8-B21E-AFC9-D36A-C02C5F9843C7}"/>
              </a:ext>
            </a:extLst>
          </p:cNvPr>
          <p:cNvSpPr txBox="1">
            <a:spLocks/>
          </p:cNvSpPr>
          <p:nvPr/>
        </p:nvSpPr>
        <p:spPr>
          <a:xfrm>
            <a:off x="430043" y="532594"/>
            <a:ext cx="5748337" cy="369332"/>
          </a:xfrm>
          <a:prstGeom prst="rect">
            <a:avLst/>
          </a:prstGeom>
        </p:spPr>
        <p:txBody>
          <a:bodyPr vert="horz" wrap="square" lIns="0" tIns="0" rIns="0" bIns="0" rtlCol="0" anchor="b" anchorCtr="0">
            <a:spAutoFit/>
          </a:bodyPr>
          <a:lstStyle>
            <a:lvl1pPr algn="l" defTabSz="759842" rtl="0" eaLnBrk="1" latinLnBrk="0" hangingPunct="1">
              <a:lnSpc>
                <a:spcPct val="100000"/>
              </a:lnSpc>
              <a:spcBef>
                <a:spcPct val="0"/>
              </a:spcBef>
              <a:buNone/>
              <a:defRPr lang="en-US" sz="3600" b="0" kern="1200" cap="none" spc="-41" baseline="0">
                <a:ln w="3175">
                  <a:noFill/>
                </a:ln>
                <a:solidFill>
                  <a:schemeClr val="bg1"/>
                </a:solidFill>
                <a:effectLst/>
                <a:latin typeface="+mj-lt"/>
                <a:ea typeface="+mn-ea"/>
                <a:cs typeface="Segoe UI" pitchFamily="34" charset="0"/>
              </a:defRPr>
            </a:lvl1pPr>
          </a:lstStyle>
          <a:p>
            <a:pPr marL="0" marR="0" lvl="0" indent="0" algn="l" defTabSz="759842" rtl="0" eaLnBrk="1" fontAlgn="auto" latinLnBrk="0" hangingPunct="1">
              <a:lnSpc>
                <a:spcPct val="100000"/>
              </a:lnSpc>
              <a:spcBef>
                <a:spcPct val="0"/>
              </a:spcBef>
              <a:spcAft>
                <a:spcPts val="0"/>
              </a:spcAft>
              <a:buClrTx/>
              <a:buSzTx/>
              <a:buFontTx/>
              <a:buNone/>
              <a:tabLst/>
              <a:defRPr/>
            </a:pPr>
            <a:r>
              <a:rPr kumimoji="0" lang="en-NZ" sz="2400" b="0" i="0" u="none" strike="noStrike" kern="1200" cap="none" spc="-41" normalizeH="0" baseline="0" noProof="0">
                <a:ln w="3175">
                  <a:noFill/>
                </a:ln>
                <a:solidFill>
                  <a:srgbClr val="FFFFFF"/>
                </a:solidFill>
                <a:effectLst/>
                <a:uLnTx/>
                <a:uFillTx/>
                <a:latin typeface="Segoe UI Semibold"/>
                <a:ea typeface="+mn-ea"/>
                <a:cs typeface="Segoe UI" pitchFamily="34" charset="0"/>
              </a:rPr>
              <a:t>Hello!</a:t>
            </a:r>
          </a:p>
        </p:txBody>
      </p:sp>
      <p:sp>
        <p:nvSpPr>
          <p:cNvPr id="7" name="Text Placeholder 2">
            <a:extLst>
              <a:ext uri="{FF2B5EF4-FFF2-40B4-BE49-F238E27FC236}">
                <a16:creationId xmlns:a16="http://schemas.microsoft.com/office/drawing/2014/main" id="{B1ACD081-6C3F-908A-529E-A6E87E433829}"/>
              </a:ext>
            </a:extLst>
          </p:cNvPr>
          <p:cNvSpPr txBox="1">
            <a:spLocks/>
          </p:cNvSpPr>
          <p:nvPr/>
        </p:nvSpPr>
        <p:spPr>
          <a:xfrm>
            <a:off x="430043" y="1085850"/>
            <a:ext cx="6302375" cy="307777"/>
          </a:xfrm>
          <a:prstGeom prst="rect">
            <a:avLst/>
          </a:prstGeom>
        </p:spPr>
        <p:txBody>
          <a:bodyPr vert="horz" wrap="square" lIns="0" tIns="0" rIns="0" bIns="0" rtlCol="0">
            <a:spAutoFit/>
          </a:bodyPr>
          <a:lstStyle>
            <a:lvl1pPr marL="0" marR="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lang="en-US" sz="1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42"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2000" b="0" i="0" u="none" strike="noStrike" kern="1200" cap="none" spc="0" normalizeH="0" baseline="0" noProof="0">
                <a:ln>
                  <a:noFill/>
                </a:ln>
                <a:solidFill>
                  <a:srgbClr val="FFFFFF"/>
                </a:solidFill>
                <a:effectLst/>
                <a:uLnTx/>
                <a:uFillTx/>
                <a:latin typeface="Segoe UI"/>
                <a:ea typeface="+mn-ea"/>
                <a:cs typeface="Segoe UI" panose="020B0502040204020203" pitchFamily="34" charset="0"/>
              </a:rPr>
              <a:t>Thank you for joining us today</a:t>
            </a:r>
          </a:p>
        </p:txBody>
      </p:sp>
      <p:pic>
        <p:nvPicPr>
          <p:cNvPr id="8" name="Picture 7">
            <a:extLst>
              <a:ext uri="{FF2B5EF4-FFF2-40B4-BE49-F238E27FC236}">
                <a16:creationId xmlns:a16="http://schemas.microsoft.com/office/drawing/2014/main" id="{A34256C3-7A4E-381A-1D03-910C01544AAE}"/>
              </a:ext>
            </a:extLst>
          </p:cNvPr>
          <p:cNvPicPr>
            <a:picLocks noChangeAspect="1"/>
          </p:cNvPicPr>
          <p:nvPr/>
        </p:nvPicPr>
        <p:blipFill>
          <a:blip r:embed="rId7"/>
          <a:stretch>
            <a:fillRect/>
          </a:stretch>
        </p:blipFill>
        <p:spPr>
          <a:xfrm>
            <a:off x="7282247" y="1158363"/>
            <a:ext cx="4431121" cy="4541273"/>
          </a:xfrm>
          <a:prstGeom prst="ellipse">
            <a:avLst/>
          </a:prstGeom>
          <a:ln w="63500" cap="rnd">
            <a:solidFill>
              <a:srgbClr val="FFFFFF"/>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pic>
        <p:nvPicPr>
          <p:cNvPr id="11" name="Picture 10">
            <a:extLst>
              <a:ext uri="{FF2B5EF4-FFF2-40B4-BE49-F238E27FC236}">
                <a16:creationId xmlns:a16="http://schemas.microsoft.com/office/drawing/2014/main" id="{F9B270FF-7122-15F8-DF00-BB66A1F8D445}"/>
              </a:ext>
            </a:extLst>
          </p:cNvPr>
          <p:cNvPicPr>
            <a:picLocks noChangeAspect="1"/>
          </p:cNvPicPr>
          <p:nvPr/>
        </p:nvPicPr>
        <p:blipFill>
          <a:blip r:embed="rId8">
            <a:alphaModFix amt="20000"/>
          </a:blip>
          <a:stretch>
            <a:fillRect/>
          </a:stretch>
        </p:blipFill>
        <p:spPr>
          <a:xfrm>
            <a:off x="478630" y="1751615"/>
            <a:ext cx="5969000" cy="3032449"/>
          </a:xfrm>
          <a:prstGeom prst="rect">
            <a:avLst/>
          </a:prstGeom>
        </p:spPr>
      </p:pic>
    </p:spTree>
    <p:extLst>
      <p:ext uri="{BB962C8B-B14F-4D97-AF65-F5344CB8AC3E}">
        <p14:creationId xmlns:p14="http://schemas.microsoft.com/office/powerpoint/2010/main" val="3491431672"/>
      </p:ext>
    </p:extLst>
  </p:cSld>
  <p:clrMapOvr>
    <a:masterClrMapping/>
  </p:clrMapOvr>
  <p:transition>
    <p:fad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DCCF4-C354-D6DF-2FEE-677F17FD7680}"/>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585AEBE-77B2-3F33-D5A9-3085D5C1F4EE}"/>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4DEABBF8-D63C-1881-440A-4BEC818088BF}"/>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9E5293D5-2D31-8D61-258F-4123A1849CB0}"/>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Hackathon Vending</a:t>
            </a:r>
          </a:p>
        </p:txBody>
      </p:sp>
      <p:sp>
        <p:nvSpPr>
          <p:cNvPr id="6" name="TextBox 5">
            <a:extLst>
              <a:ext uri="{FF2B5EF4-FFF2-40B4-BE49-F238E27FC236}">
                <a16:creationId xmlns:a16="http://schemas.microsoft.com/office/drawing/2014/main" id="{20F7D424-322C-6DA0-57D8-4229789C3215}"/>
              </a:ext>
            </a:extLst>
          </p:cNvPr>
          <p:cNvSpPr txBox="1"/>
          <p:nvPr/>
        </p:nvSpPr>
        <p:spPr>
          <a:xfrm>
            <a:off x="6030179" y="6352740"/>
            <a:ext cx="6682508" cy="363946"/>
          </a:xfrm>
          <a:prstGeom prst="rect">
            <a:avLst/>
          </a:prstGeom>
          <a:noFill/>
        </p:spPr>
        <p:txBody>
          <a:bodyPr wrap="square">
            <a:spAutoFit/>
          </a:bodyPr>
          <a:lstStyle/>
          <a:p>
            <a:r>
              <a:rPr lang="en-NZ"/>
              <a:t>https://luke.geek.nz/azure/hackathon-vending-project/</a:t>
            </a:r>
          </a:p>
        </p:txBody>
      </p:sp>
      <p:pic>
        <p:nvPicPr>
          <p:cNvPr id="4098" name="Picture 2">
            <a:extLst>
              <a:ext uri="{FF2B5EF4-FFF2-40B4-BE49-F238E27FC236}">
                <a16:creationId xmlns:a16="http://schemas.microsoft.com/office/drawing/2014/main" id="{E7F0C13B-B1FF-DB7D-0FA0-5E02ADF804B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49847" y="1046218"/>
            <a:ext cx="12193906" cy="47128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79513"/>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566E8E-C585-68FB-0F16-D4E0EFB005C1}"/>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1541DB52-A49F-1241-EB84-0C3485329128}"/>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2710E0DB-6E04-9EB7-F5FC-D665A2F7C637}"/>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2391C6E8-2E67-A5B2-F05A-7633BECB43FC}"/>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Hackathon Vending</a:t>
            </a:r>
          </a:p>
        </p:txBody>
      </p:sp>
      <p:sp>
        <p:nvSpPr>
          <p:cNvPr id="6" name="TextBox 5">
            <a:extLst>
              <a:ext uri="{FF2B5EF4-FFF2-40B4-BE49-F238E27FC236}">
                <a16:creationId xmlns:a16="http://schemas.microsoft.com/office/drawing/2014/main" id="{6C93A7C3-62C9-4E82-645C-385C21D82D0C}"/>
              </a:ext>
            </a:extLst>
          </p:cNvPr>
          <p:cNvSpPr txBox="1"/>
          <p:nvPr/>
        </p:nvSpPr>
        <p:spPr>
          <a:xfrm>
            <a:off x="6030179" y="6352740"/>
            <a:ext cx="6682508" cy="363946"/>
          </a:xfrm>
          <a:prstGeom prst="rect">
            <a:avLst/>
          </a:prstGeom>
          <a:noFill/>
        </p:spPr>
        <p:txBody>
          <a:bodyPr wrap="square">
            <a:spAutoFit/>
          </a:bodyPr>
          <a:lstStyle/>
          <a:p>
            <a:r>
              <a:rPr lang="en-NZ"/>
              <a:t>https://luke.geek.nz/azure/hackathon-vending-project/</a:t>
            </a:r>
          </a:p>
        </p:txBody>
      </p:sp>
      <p:pic>
        <p:nvPicPr>
          <p:cNvPr id="3074" name="Picture 2">
            <a:extLst>
              <a:ext uri="{FF2B5EF4-FFF2-40B4-BE49-F238E27FC236}">
                <a16:creationId xmlns:a16="http://schemas.microsoft.com/office/drawing/2014/main" id="{033EC9CC-E058-CCDF-FF94-6C384745654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1575"/>
            <a:ext cx="12569332" cy="7021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2439734"/>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41A4BC-36C1-DD19-32E7-9F344CCE3BF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080A67C-0023-DCB9-C9E5-5EB2EEB1B921}"/>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A42482DC-C5FA-A77B-B925-0FC3D307C5AC}"/>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Fostering Innovation and Creativity </a:t>
            </a:r>
          </a:p>
        </p:txBody>
      </p:sp>
    </p:spTree>
    <p:extLst>
      <p:ext uri="{BB962C8B-B14F-4D97-AF65-F5344CB8AC3E}">
        <p14:creationId xmlns:p14="http://schemas.microsoft.com/office/powerpoint/2010/main" val="2904954473"/>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037B3B-2E61-80C2-8DDD-735E359DCE8E}"/>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EDC34516-B685-8907-440F-B64768D4E82D}"/>
              </a:ext>
            </a:extLst>
          </p:cNvPr>
          <p:cNvPicPr>
            <a:picLocks noChangeAspect="1"/>
          </p:cNvPicPr>
          <p:nvPr/>
        </p:nvPicPr>
        <p:blipFill>
          <a:blip r:embed="rId3">
            <a:alphaModFix amt="20000"/>
          </a:blip>
          <a:stretch>
            <a:fillRect/>
          </a:stretch>
        </p:blipFill>
        <p:spPr>
          <a:xfrm>
            <a:off x="3762929" y="18551"/>
            <a:ext cx="8429071" cy="6858000"/>
          </a:xfrm>
          <a:prstGeom prst="rect">
            <a:avLst/>
          </a:prstGeom>
        </p:spPr>
      </p:pic>
      <p:sp>
        <p:nvSpPr>
          <p:cNvPr id="5" name="Rectangle 4">
            <a:extLst>
              <a:ext uri="{FF2B5EF4-FFF2-40B4-BE49-F238E27FC236}">
                <a16:creationId xmlns:a16="http://schemas.microsoft.com/office/drawing/2014/main" id="{B7F4BCAF-1AFE-DFDC-827F-036590FAD89E}"/>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A223B398-71B8-BC28-EBF8-CF285613F63A}"/>
              </a:ext>
            </a:extLst>
          </p:cNvPr>
          <p:cNvSpPr txBox="1"/>
          <p:nvPr/>
        </p:nvSpPr>
        <p:spPr>
          <a:xfrm>
            <a:off x="4526943" y="431131"/>
            <a:ext cx="2257478" cy="509348"/>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93EF193C-819C-16F7-C598-09DB495F2FA3}"/>
              </a:ext>
            </a:extLst>
          </p:cNvPr>
          <p:cNvSpPr txBox="1">
            <a:spLocks/>
          </p:cNvSpPr>
          <p:nvPr/>
        </p:nvSpPr>
        <p:spPr>
          <a:xfrm>
            <a:off x="1662114" y="344231"/>
            <a:ext cx="8144761"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dirty="0"/>
              <a:t>Hackers</a:t>
            </a:r>
          </a:p>
        </p:txBody>
      </p:sp>
      <p:pic>
        <p:nvPicPr>
          <p:cNvPr id="14" name="Picture 13">
            <a:extLst>
              <a:ext uri="{FF2B5EF4-FFF2-40B4-BE49-F238E27FC236}">
                <a16:creationId xmlns:a16="http://schemas.microsoft.com/office/drawing/2014/main" id="{1D02EC5C-ACB1-6170-4F8B-B5D8F7C01B66}"/>
              </a:ext>
            </a:extLst>
          </p:cNvPr>
          <p:cNvPicPr>
            <a:picLocks noChangeAspect="1"/>
          </p:cNvPicPr>
          <p:nvPr/>
        </p:nvPicPr>
        <p:blipFill>
          <a:blip r:embed="rId4"/>
          <a:stretch>
            <a:fillRect/>
          </a:stretch>
        </p:blipFill>
        <p:spPr>
          <a:xfrm>
            <a:off x="3862160" y="4115558"/>
            <a:ext cx="3259578" cy="2698054"/>
          </a:xfrm>
          <a:prstGeom prst="rect">
            <a:avLst/>
          </a:prstGeom>
        </p:spPr>
      </p:pic>
      <p:pic>
        <p:nvPicPr>
          <p:cNvPr id="12" name="Picture 11">
            <a:extLst>
              <a:ext uri="{FF2B5EF4-FFF2-40B4-BE49-F238E27FC236}">
                <a16:creationId xmlns:a16="http://schemas.microsoft.com/office/drawing/2014/main" id="{17586A2C-FBC2-3770-CF2D-28DA3D8A9DD5}"/>
              </a:ext>
            </a:extLst>
          </p:cNvPr>
          <p:cNvPicPr>
            <a:picLocks noChangeAspect="1"/>
          </p:cNvPicPr>
          <p:nvPr/>
        </p:nvPicPr>
        <p:blipFill>
          <a:blip r:embed="rId5"/>
          <a:stretch>
            <a:fillRect/>
          </a:stretch>
        </p:blipFill>
        <p:spPr>
          <a:xfrm>
            <a:off x="223418" y="819796"/>
            <a:ext cx="2587481" cy="2553361"/>
          </a:xfrm>
          <a:prstGeom prst="rect">
            <a:avLst/>
          </a:prstGeom>
        </p:spPr>
      </p:pic>
      <p:pic>
        <p:nvPicPr>
          <p:cNvPr id="18" name="Picture 17">
            <a:extLst>
              <a:ext uri="{FF2B5EF4-FFF2-40B4-BE49-F238E27FC236}">
                <a16:creationId xmlns:a16="http://schemas.microsoft.com/office/drawing/2014/main" id="{7EB6C3FD-4A3F-C486-D6F8-881E311CD0C9}"/>
              </a:ext>
            </a:extLst>
          </p:cNvPr>
          <p:cNvPicPr>
            <a:picLocks noChangeAspect="1"/>
          </p:cNvPicPr>
          <p:nvPr/>
        </p:nvPicPr>
        <p:blipFill>
          <a:blip r:embed="rId6"/>
          <a:stretch>
            <a:fillRect/>
          </a:stretch>
        </p:blipFill>
        <p:spPr>
          <a:xfrm>
            <a:off x="284312" y="3769514"/>
            <a:ext cx="2587481" cy="2468321"/>
          </a:xfrm>
          <a:prstGeom prst="rect">
            <a:avLst/>
          </a:prstGeom>
        </p:spPr>
      </p:pic>
      <p:pic>
        <p:nvPicPr>
          <p:cNvPr id="22" name="Picture 21">
            <a:extLst>
              <a:ext uri="{FF2B5EF4-FFF2-40B4-BE49-F238E27FC236}">
                <a16:creationId xmlns:a16="http://schemas.microsoft.com/office/drawing/2014/main" id="{6A95876B-BDF2-1BC4-9A17-D90E9F8D2232}"/>
              </a:ext>
            </a:extLst>
          </p:cNvPr>
          <p:cNvPicPr>
            <a:picLocks noChangeAspect="1"/>
          </p:cNvPicPr>
          <p:nvPr/>
        </p:nvPicPr>
        <p:blipFill>
          <a:blip r:embed="rId7"/>
          <a:stretch>
            <a:fillRect/>
          </a:stretch>
        </p:blipFill>
        <p:spPr>
          <a:xfrm>
            <a:off x="9030191" y="3819686"/>
            <a:ext cx="2877497" cy="2852903"/>
          </a:xfrm>
          <a:prstGeom prst="rect">
            <a:avLst/>
          </a:prstGeom>
        </p:spPr>
      </p:pic>
      <p:pic>
        <p:nvPicPr>
          <p:cNvPr id="24" name="Picture 23">
            <a:extLst>
              <a:ext uri="{FF2B5EF4-FFF2-40B4-BE49-F238E27FC236}">
                <a16:creationId xmlns:a16="http://schemas.microsoft.com/office/drawing/2014/main" id="{43E6FD1E-E00B-3D36-7092-DA08EE7DB135}"/>
              </a:ext>
            </a:extLst>
          </p:cNvPr>
          <p:cNvPicPr>
            <a:picLocks noChangeAspect="1"/>
          </p:cNvPicPr>
          <p:nvPr/>
        </p:nvPicPr>
        <p:blipFill>
          <a:blip r:embed="rId8"/>
          <a:stretch>
            <a:fillRect/>
          </a:stretch>
        </p:blipFill>
        <p:spPr>
          <a:xfrm>
            <a:off x="9030191" y="763216"/>
            <a:ext cx="2736858" cy="2422411"/>
          </a:xfrm>
          <a:prstGeom prst="rect">
            <a:avLst/>
          </a:prstGeom>
        </p:spPr>
      </p:pic>
      <p:pic>
        <p:nvPicPr>
          <p:cNvPr id="20" name="Picture 19">
            <a:extLst>
              <a:ext uri="{FF2B5EF4-FFF2-40B4-BE49-F238E27FC236}">
                <a16:creationId xmlns:a16="http://schemas.microsoft.com/office/drawing/2014/main" id="{ACA2C461-0E7D-35F7-2678-6C12FD36ED5B}"/>
              </a:ext>
            </a:extLst>
          </p:cNvPr>
          <p:cNvPicPr>
            <a:picLocks noChangeAspect="1"/>
          </p:cNvPicPr>
          <p:nvPr/>
        </p:nvPicPr>
        <p:blipFill>
          <a:blip r:embed="rId9"/>
          <a:stretch>
            <a:fillRect/>
          </a:stretch>
        </p:blipFill>
        <p:spPr>
          <a:xfrm>
            <a:off x="3161810" y="1135364"/>
            <a:ext cx="2525707" cy="2785309"/>
          </a:xfrm>
          <a:prstGeom prst="rect">
            <a:avLst/>
          </a:prstGeom>
        </p:spPr>
      </p:pic>
      <p:pic>
        <p:nvPicPr>
          <p:cNvPr id="16" name="Picture 15">
            <a:extLst>
              <a:ext uri="{FF2B5EF4-FFF2-40B4-BE49-F238E27FC236}">
                <a16:creationId xmlns:a16="http://schemas.microsoft.com/office/drawing/2014/main" id="{2C58595B-5F29-4C3F-18C4-11A7F2EFAD40}"/>
              </a:ext>
            </a:extLst>
          </p:cNvPr>
          <p:cNvPicPr>
            <a:picLocks noChangeAspect="1"/>
          </p:cNvPicPr>
          <p:nvPr/>
        </p:nvPicPr>
        <p:blipFill>
          <a:blip r:embed="rId10"/>
          <a:stretch>
            <a:fillRect/>
          </a:stretch>
        </p:blipFill>
        <p:spPr>
          <a:xfrm>
            <a:off x="6162003" y="1657647"/>
            <a:ext cx="2736859" cy="2348475"/>
          </a:xfrm>
          <a:prstGeom prst="rect">
            <a:avLst/>
          </a:prstGeom>
        </p:spPr>
      </p:pic>
    </p:spTree>
    <p:extLst>
      <p:ext uri="{BB962C8B-B14F-4D97-AF65-F5344CB8AC3E}">
        <p14:creationId xmlns:p14="http://schemas.microsoft.com/office/powerpoint/2010/main" val="18142224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009A03-B418-7A54-4F0E-7C888B4E760E}"/>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438F501E-1C7B-A8AE-D486-A897BF4024B9}"/>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016FE239-53DE-077A-EFFF-38EEBCABB582}"/>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Evaluation and Judging</a:t>
            </a:r>
          </a:p>
        </p:txBody>
      </p:sp>
    </p:spTree>
    <p:extLst>
      <p:ext uri="{BB962C8B-B14F-4D97-AF65-F5344CB8AC3E}">
        <p14:creationId xmlns:p14="http://schemas.microsoft.com/office/powerpoint/2010/main" val="100673083"/>
      </p:ext>
    </p:extLst>
  </p:cSld>
  <p:clrMapOvr>
    <a:masterClrMapping/>
  </p:clrMapOvr>
  <p:transition>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0A2B08-7971-8307-DFAC-A2D301A2EEE1}"/>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EABB309-F77E-1581-70E6-AB5A9323FFE5}"/>
              </a:ext>
            </a:extLst>
          </p:cNvPr>
          <p:cNvPicPr>
            <a:picLocks noChangeAspect="1"/>
          </p:cNvPicPr>
          <p:nvPr/>
        </p:nvPicPr>
        <p:blipFill>
          <a:blip r:embed="rId3">
            <a:alphaModFix amt="20000"/>
          </a:blip>
          <a:stretch>
            <a:fillRect/>
          </a:stretch>
        </p:blipFill>
        <p:spPr>
          <a:xfrm>
            <a:off x="3762929" y="18551"/>
            <a:ext cx="8429071" cy="6858000"/>
          </a:xfrm>
          <a:prstGeom prst="rect">
            <a:avLst/>
          </a:prstGeom>
        </p:spPr>
      </p:pic>
      <p:sp>
        <p:nvSpPr>
          <p:cNvPr id="5" name="Rectangle 4">
            <a:extLst>
              <a:ext uri="{FF2B5EF4-FFF2-40B4-BE49-F238E27FC236}">
                <a16:creationId xmlns:a16="http://schemas.microsoft.com/office/drawing/2014/main" id="{A79E7608-0DC1-DDA4-B33C-C60FD9E2C302}"/>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A4F86C3A-B999-1B4F-FFD4-0E90F36869A7}"/>
              </a:ext>
            </a:extLst>
          </p:cNvPr>
          <p:cNvGrpSpPr/>
          <p:nvPr/>
        </p:nvGrpSpPr>
        <p:grpSpPr>
          <a:xfrm>
            <a:off x="2896766" y="2526775"/>
            <a:ext cx="6398468" cy="1759960"/>
            <a:chOff x="-710036" y="-504518"/>
            <a:chExt cx="5744328" cy="1745573"/>
          </a:xfrm>
        </p:grpSpPr>
        <p:sp>
          <p:nvSpPr>
            <p:cNvPr id="24" name="Rounded Rectangle 11">
              <a:extLst>
                <a:ext uri="{FF2B5EF4-FFF2-40B4-BE49-F238E27FC236}">
                  <a16:creationId xmlns:a16="http://schemas.microsoft.com/office/drawing/2014/main" id="{FE42964F-8FCB-0247-C347-F18D8D0469CB}"/>
                </a:ext>
              </a:extLst>
            </p:cNvPr>
            <p:cNvSpPr/>
            <p:nvPr/>
          </p:nvSpPr>
          <p:spPr bwMode="auto">
            <a:xfrm>
              <a:off x="-710036" y="-504518"/>
              <a:ext cx="5744328" cy="1745573"/>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TextBox 24">
              <a:extLst>
                <a:ext uri="{FF2B5EF4-FFF2-40B4-BE49-F238E27FC236}">
                  <a16:creationId xmlns:a16="http://schemas.microsoft.com/office/drawing/2014/main" id="{A6118F0B-3D22-149C-F56C-552251B2FDBE}"/>
                </a:ext>
              </a:extLst>
            </p:cNvPr>
            <p:cNvSpPr txBox="1"/>
            <p:nvPr/>
          </p:nvSpPr>
          <p:spPr>
            <a:xfrm>
              <a:off x="-372351" y="-90133"/>
              <a:ext cx="5170146" cy="97683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200" dirty="0">
                  <a:solidFill>
                    <a:srgbClr val="FFFFFF"/>
                  </a:solidFill>
                </a:rPr>
                <a:t>Q. What would you be Judging a Hackathon project for? </a:t>
              </a:r>
            </a:p>
          </p:txBody>
        </p:sp>
      </p:grpSp>
    </p:spTree>
    <p:extLst>
      <p:ext uri="{BB962C8B-B14F-4D97-AF65-F5344CB8AC3E}">
        <p14:creationId xmlns:p14="http://schemas.microsoft.com/office/powerpoint/2010/main" val="38113280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50000" fill="hold" nodeType="withEffect">
                                  <p:stCondLst>
                                    <p:cond delay="200"/>
                                  </p:stCondLst>
                                  <p:childTnLst>
                                    <p:animMotion origin="layout" path="M 3.33333E-6 -3.7037E-7 L 0.0013 0.05185 " pathEditMode="relative" rAng="0" ptsTypes="AA">
                                      <p:cBhvr>
                                        <p:cTn id="9" dur="1000" fill="hold"/>
                                        <p:tgtEl>
                                          <p:spTgt spid="23"/>
                                        </p:tgtEl>
                                        <p:attrNameLst>
                                          <p:attrName>ppt_x</p:attrName>
                                          <p:attrName>ppt_y</p:attrName>
                                        </p:attrNameLst>
                                      </p:cBhvr>
                                      <p:rCtr x="65"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855AA9-C68D-992E-572D-23E241A7329D}"/>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8FEC01A8-013F-B64C-EC65-02F71F6C72DD}"/>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9041E7E7-B4AC-C45D-3FAD-7FA10B920C83}"/>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C3217D40-FCB7-85B0-F0A2-F468FDB79845}"/>
              </a:ext>
            </a:extLst>
          </p:cNvPr>
          <p:cNvSpPr>
            <a:spLocks/>
          </p:cNvSpPr>
          <p:nvPr/>
        </p:nvSpPr>
        <p:spPr>
          <a:xfrm>
            <a:off x="5143500" y="292175"/>
            <a:ext cx="2541155"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Judging criteria</a:t>
            </a:r>
          </a:p>
        </p:txBody>
      </p:sp>
      <p:cxnSp>
        <p:nvCxnSpPr>
          <p:cNvPr id="17" name="Straight Arrow Connector 16">
            <a:extLst>
              <a:ext uri="{FF2B5EF4-FFF2-40B4-BE49-F238E27FC236}">
                <a16:creationId xmlns:a16="http://schemas.microsoft.com/office/drawing/2014/main" id="{3C866012-E9B8-A7CC-79FD-98AE184BCB3D}"/>
              </a:ext>
              <a:ext uri="{C183D7F6-B498-43B3-948B-1728B52AA6E4}">
                <adec:decorative xmlns:adec="http://schemas.microsoft.com/office/drawing/2017/decorative" val="1"/>
              </a:ext>
            </a:extLst>
          </p:cNvPr>
          <p:cNvCxnSpPr>
            <a:cxnSpLocks/>
          </p:cNvCxnSpPr>
          <p:nvPr/>
        </p:nvCxnSpPr>
        <p:spPr>
          <a:xfrm>
            <a:off x="1019519" y="2994889"/>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E3D6716A-AC10-9970-54CD-7DF9612EA35D}"/>
              </a:ext>
            </a:extLst>
          </p:cNvPr>
          <p:cNvGrpSpPr/>
          <p:nvPr/>
        </p:nvGrpSpPr>
        <p:grpSpPr>
          <a:xfrm>
            <a:off x="737562" y="1710693"/>
            <a:ext cx="3481388" cy="1284196"/>
            <a:chOff x="584201" y="2395440"/>
            <a:chExt cx="3481388" cy="1352254"/>
          </a:xfrm>
        </p:grpSpPr>
        <p:sp>
          <p:nvSpPr>
            <p:cNvPr id="6" name="Rounded Rectangle 11">
              <a:extLst>
                <a:ext uri="{FF2B5EF4-FFF2-40B4-BE49-F238E27FC236}">
                  <a16:creationId xmlns:a16="http://schemas.microsoft.com/office/drawing/2014/main" id="{B8A32AE1-779C-4088-3A8E-71E0E1CB7FA6}"/>
                </a:ext>
              </a:extLst>
            </p:cNvPr>
            <p:cNvSpPr/>
            <p:nvPr/>
          </p:nvSpPr>
          <p:spPr bwMode="auto">
            <a:xfrm>
              <a:off x="584201" y="2395440"/>
              <a:ext cx="3481388" cy="135225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TextBox 6">
              <a:extLst>
                <a:ext uri="{FF2B5EF4-FFF2-40B4-BE49-F238E27FC236}">
                  <a16:creationId xmlns:a16="http://schemas.microsoft.com/office/drawing/2014/main" id="{F9F7FEDB-555E-9058-3891-02F62E26D318}"/>
                </a:ext>
              </a:extLst>
            </p:cNvPr>
            <p:cNvSpPr txBox="1"/>
            <p:nvPr/>
          </p:nvSpPr>
          <p:spPr>
            <a:xfrm>
              <a:off x="904399" y="2514728"/>
              <a:ext cx="2904639" cy="1128905"/>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Execution</a:t>
              </a:r>
            </a:p>
            <a:p>
              <a:pPr algn="l"/>
              <a:r>
                <a:rPr lang="en-US" sz="1600" b="0" i="0" dirty="0">
                  <a:solidFill>
                    <a:srgbClr val="FFFFFF"/>
                  </a:solidFill>
                  <a:effectLst/>
                  <a:latin typeface="__fkGroteskNeue_598ab8"/>
                </a:rPr>
                <a:t>The concept has been technically well architected and translated into the working prototype</a:t>
              </a:r>
            </a:p>
          </p:txBody>
        </p:sp>
      </p:grpSp>
      <p:cxnSp>
        <p:nvCxnSpPr>
          <p:cNvPr id="21" name="Straight Arrow Connector 20">
            <a:extLst>
              <a:ext uri="{FF2B5EF4-FFF2-40B4-BE49-F238E27FC236}">
                <a16:creationId xmlns:a16="http://schemas.microsoft.com/office/drawing/2014/main" id="{BBA2FC37-E227-94AB-C9DD-153F820A30A7}"/>
              </a:ext>
              <a:ext uri="{C183D7F6-B498-43B3-948B-1728B52AA6E4}">
                <adec:decorative xmlns:adec="http://schemas.microsoft.com/office/drawing/2017/decorative" val="1"/>
              </a:ext>
            </a:extLst>
          </p:cNvPr>
          <p:cNvCxnSpPr>
            <a:cxnSpLocks/>
          </p:cNvCxnSpPr>
          <p:nvPr/>
        </p:nvCxnSpPr>
        <p:spPr>
          <a:xfrm>
            <a:off x="4709117" y="2823829"/>
            <a:ext cx="2773765"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022F5E3A-A426-F1CF-04BA-BDF84187DDFC}"/>
              </a:ext>
            </a:extLst>
          </p:cNvPr>
          <p:cNvGrpSpPr/>
          <p:nvPr/>
        </p:nvGrpSpPr>
        <p:grpSpPr>
          <a:xfrm>
            <a:off x="4392915" y="1731706"/>
            <a:ext cx="3481388" cy="1318310"/>
            <a:chOff x="745570" y="2384129"/>
            <a:chExt cx="3481388" cy="3091316"/>
          </a:xfrm>
        </p:grpSpPr>
        <p:sp>
          <p:nvSpPr>
            <p:cNvPr id="23" name="Rounded Rectangle 11">
              <a:extLst>
                <a:ext uri="{FF2B5EF4-FFF2-40B4-BE49-F238E27FC236}">
                  <a16:creationId xmlns:a16="http://schemas.microsoft.com/office/drawing/2014/main" id="{141F7D94-E58B-A7F8-9738-EBBB54FA4D6A}"/>
                </a:ext>
              </a:extLst>
            </p:cNvPr>
            <p:cNvSpPr/>
            <p:nvPr/>
          </p:nvSpPr>
          <p:spPr bwMode="auto">
            <a:xfrm>
              <a:off x="745570" y="2404853"/>
              <a:ext cx="3481388" cy="254020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TextBox 23">
              <a:extLst>
                <a:ext uri="{FF2B5EF4-FFF2-40B4-BE49-F238E27FC236}">
                  <a16:creationId xmlns:a16="http://schemas.microsoft.com/office/drawing/2014/main" id="{53680BF7-F18F-2D2F-6513-9DF1C4262B7F}"/>
                </a:ext>
              </a:extLst>
            </p:cNvPr>
            <p:cNvSpPr txBox="1"/>
            <p:nvPr/>
          </p:nvSpPr>
          <p:spPr>
            <a:xfrm>
              <a:off x="909543" y="2384129"/>
              <a:ext cx="3179823" cy="309131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Experience</a:t>
              </a:r>
            </a:p>
            <a:p>
              <a:r>
                <a:rPr lang="en-US" sz="1600" b="0" i="0" dirty="0">
                  <a:solidFill>
                    <a:srgbClr val="FFFFFF"/>
                  </a:solidFill>
                  <a:effectLst/>
                  <a:latin typeface="__fkGroteskNeue_598ab8"/>
                </a:rPr>
                <a:t>Concept is well thought-out from a CX / human-</a:t>
              </a:r>
              <a:r>
                <a:rPr lang="en-US" sz="1600" b="0" i="0" dirty="0" err="1">
                  <a:solidFill>
                    <a:srgbClr val="FFFFFF"/>
                  </a:solidFill>
                  <a:effectLst/>
                  <a:latin typeface="__fkGroteskNeue_598ab8"/>
                </a:rPr>
                <a:t>centred</a:t>
              </a:r>
              <a:r>
                <a:rPr lang="en-US" sz="1600" b="0" i="0" dirty="0">
                  <a:solidFill>
                    <a:srgbClr val="FFFFFF"/>
                  </a:solidFill>
                  <a:effectLst/>
                  <a:latin typeface="__fkGroteskNeue_598ab8"/>
                </a:rPr>
                <a:t> design perspective, accessibility, organizational value alignment.</a:t>
              </a:r>
            </a:p>
          </p:txBody>
        </p:sp>
      </p:grpSp>
      <p:cxnSp>
        <p:nvCxnSpPr>
          <p:cNvPr id="28" name="Straight Arrow Connector 27">
            <a:extLst>
              <a:ext uri="{FF2B5EF4-FFF2-40B4-BE49-F238E27FC236}">
                <a16:creationId xmlns:a16="http://schemas.microsoft.com/office/drawing/2014/main" id="{207044C8-DA3A-EDA5-1EF4-DC248B0B074A}"/>
              </a:ext>
              <a:ext uri="{C183D7F6-B498-43B3-948B-1728B52AA6E4}">
                <adec:decorative xmlns:adec="http://schemas.microsoft.com/office/drawing/2017/decorative" val="1"/>
              </a:ext>
            </a:extLst>
          </p:cNvPr>
          <p:cNvCxnSpPr>
            <a:cxnSpLocks/>
          </p:cNvCxnSpPr>
          <p:nvPr/>
        </p:nvCxnSpPr>
        <p:spPr>
          <a:xfrm>
            <a:off x="1019519" y="5140627"/>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7FA9B83A-2C6B-4988-1CCD-F1755DBD5A08}"/>
              </a:ext>
            </a:extLst>
          </p:cNvPr>
          <p:cNvGrpSpPr/>
          <p:nvPr/>
        </p:nvGrpSpPr>
        <p:grpSpPr>
          <a:xfrm>
            <a:off x="737561" y="4129997"/>
            <a:ext cx="3779710" cy="1010630"/>
            <a:chOff x="584200" y="2228319"/>
            <a:chExt cx="3779710" cy="961498"/>
          </a:xfrm>
        </p:grpSpPr>
        <p:sp>
          <p:nvSpPr>
            <p:cNvPr id="30" name="Rounded Rectangle 11">
              <a:extLst>
                <a:ext uri="{FF2B5EF4-FFF2-40B4-BE49-F238E27FC236}">
                  <a16:creationId xmlns:a16="http://schemas.microsoft.com/office/drawing/2014/main" id="{B3FAC8C1-11CE-2584-F9EC-D38D62C7AAB9}"/>
                </a:ext>
              </a:extLst>
            </p:cNvPr>
            <p:cNvSpPr/>
            <p:nvPr/>
          </p:nvSpPr>
          <p:spPr bwMode="auto">
            <a:xfrm>
              <a:off x="584200" y="2228319"/>
              <a:ext cx="3481388" cy="961498"/>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TextBox 30">
              <a:extLst>
                <a:ext uri="{FF2B5EF4-FFF2-40B4-BE49-F238E27FC236}">
                  <a16:creationId xmlns:a16="http://schemas.microsoft.com/office/drawing/2014/main" id="{B7312EFD-4482-47F1-F960-81C80CFA0D66}"/>
                </a:ext>
              </a:extLst>
            </p:cNvPr>
            <p:cNvSpPr txBox="1"/>
            <p:nvPr/>
          </p:nvSpPr>
          <p:spPr>
            <a:xfrm>
              <a:off x="631119" y="2299292"/>
              <a:ext cx="3732791" cy="78571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Presentation</a:t>
              </a:r>
            </a:p>
            <a:p>
              <a:pPr lvl="0">
                <a:defRPr/>
              </a:pPr>
              <a:r>
                <a:rPr lang="en-US" sz="1600" b="0" i="0" dirty="0">
                  <a:solidFill>
                    <a:srgbClr val="FFFFFF"/>
                  </a:solidFill>
                  <a:effectLst/>
                  <a:latin typeface="__fkGroteskNeue_598ab8"/>
                </a:rPr>
                <a:t>Pitch quality – verbal and visual communication</a:t>
              </a:r>
            </a:p>
          </p:txBody>
        </p:sp>
      </p:grpSp>
      <p:cxnSp>
        <p:nvCxnSpPr>
          <p:cNvPr id="33" name="Straight Arrow Connector 32">
            <a:extLst>
              <a:ext uri="{FF2B5EF4-FFF2-40B4-BE49-F238E27FC236}">
                <a16:creationId xmlns:a16="http://schemas.microsoft.com/office/drawing/2014/main" id="{00DD17A6-BCE7-2F6D-A1DF-44AC87A70CE2}"/>
              </a:ext>
              <a:ext uri="{C183D7F6-B498-43B3-948B-1728B52AA6E4}">
                <adec:decorative xmlns:adec="http://schemas.microsoft.com/office/drawing/2017/decorative" val="1"/>
              </a:ext>
            </a:extLst>
          </p:cNvPr>
          <p:cNvCxnSpPr>
            <a:cxnSpLocks/>
          </p:cNvCxnSpPr>
          <p:nvPr/>
        </p:nvCxnSpPr>
        <p:spPr>
          <a:xfrm>
            <a:off x="4793831" y="5460371"/>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1001C6EA-7D10-6838-14C0-790E49122633}"/>
              </a:ext>
            </a:extLst>
          </p:cNvPr>
          <p:cNvGrpSpPr/>
          <p:nvPr/>
        </p:nvGrpSpPr>
        <p:grpSpPr>
          <a:xfrm>
            <a:off x="4518616" y="4449742"/>
            <a:ext cx="3481388" cy="1010629"/>
            <a:chOff x="584200" y="2228319"/>
            <a:chExt cx="3481388" cy="961498"/>
          </a:xfrm>
        </p:grpSpPr>
        <p:sp>
          <p:nvSpPr>
            <p:cNvPr id="35" name="Rounded Rectangle 11">
              <a:extLst>
                <a:ext uri="{FF2B5EF4-FFF2-40B4-BE49-F238E27FC236}">
                  <a16:creationId xmlns:a16="http://schemas.microsoft.com/office/drawing/2014/main" id="{9EE1F293-C164-E7AD-2361-8BD92BBD15C2}"/>
                </a:ext>
              </a:extLst>
            </p:cNvPr>
            <p:cNvSpPr/>
            <p:nvPr/>
          </p:nvSpPr>
          <p:spPr bwMode="auto">
            <a:xfrm>
              <a:off x="584200" y="2228319"/>
              <a:ext cx="3481388" cy="961498"/>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6" name="TextBox 35">
              <a:extLst>
                <a:ext uri="{FF2B5EF4-FFF2-40B4-BE49-F238E27FC236}">
                  <a16:creationId xmlns:a16="http://schemas.microsoft.com/office/drawing/2014/main" id="{1C981B9B-431D-2053-9B4E-29E8340A10F9}"/>
                </a:ext>
              </a:extLst>
            </p:cNvPr>
            <p:cNvSpPr txBox="1"/>
            <p:nvPr/>
          </p:nvSpPr>
          <p:spPr>
            <a:xfrm>
              <a:off x="584200" y="2299292"/>
              <a:ext cx="3454438" cy="78571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Ability to implement</a:t>
              </a:r>
            </a:p>
            <a:p>
              <a:pPr lvl="0">
                <a:defRPr/>
              </a:pPr>
              <a:r>
                <a:rPr lang="en-US" sz="1600" b="0" i="0" dirty="0">
                  <a:solidFill>
                    <a:srgbClr val="FFFFFF"/>
                  </a:solidFill>
                  <a:effectLst/>
                  <a:latin typeface="__fkGroteskNeue_598ab8"/>
                </a:rPr>
                <a:t>The concept is realistically achievable with appropriate resourcing</a:t>
              </a:r>
            </a:p>
          </p:txBody>
        </p:sp>
      </p:grpSp>
      <p:cxnSp>
        <p:nvCxnSpPr>
          <p:cNvPr id="37" name="Straight Arrow Connector 36">
            <a:extLst>
              <a:ext uri="{FF2B5EF4-FFF2-40B4-BE49-F238E27FC236}">
                <a16:creationId xmlns:a16="http://schemas.microsoft.com/office/drawing/2014/main" id="{29F0FF76-DB4A-3944-D44C-D721A74EF700}"/>
              </a:ext>
              <a:ext uri="{C183D7F6-B498-43B3-948B-1728B52AA6E4}">
                <adec:decorative xmlns:adec="http://schemas.microsoft.com/office/drawing/2017/decorative" val="1"/>
              </a:ext>
            </a:extLst>
          </p:cNvPr>
          <p:cNvCxnSpPr>
            <a:cxnSpLocks/>
          </p:cNvCxnSpPr>
          <p:nvPr/>
        </p:nvCxnSpPr>
        <p:spPr>
          <a:xfrm>
            <a:off x="8615518" y="3204161"/>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7E9DFB31-43D9-667A-82E8-05F8527C264D}"/>
              </a:ext>
            </a:extLst>
          </p:cNvPr>
          <p:cNvGrpSpPr/>
          <p:nvPr/>
        </p:nvGrpSpPr>
        <p:grpSpPr>
          <a:xfrm>
            <a:off x="8239555" y="1708241"/>
            <a:ext cx="3367006" cy="1491439"/>
            <a:chOff x="769017" y="2197587"/>
            <a:chExt cx="3481388" cy="1418934"/>
          </a:xfrm>
        </p:grpSpPr>
        <p:sp>
          <p:nvSpPr>
            <p:cNvPr id="39" name="Rounded Rectangle 11">
              <a:extLst>
                <a:ext uri="{FF2B5EF4-FFF2-40B4-BE49-F238E27FC236}">
                  <a16:creationId xmlns:a16="http://schemas.microsoft.com/office/drawing/2014/main" id="{4D9E579F-2C25-D7AA-C605-1CE2561C35E9}"/>
                </a:ext>
              </a:extLst>
            </p:cNvPr>
            <p:cNvSpPr/>
            <p:nvPr/>
          </p:nvSpPr>
          <p:spPr bwMode="auto">
            <a:xfrm>
              <a:off x="769017" y="2197587"/>
              <a:ext cx="3481388" cy="141893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0" name="TextBox 39">
              <a:extLst>
                <a:ext uri="{FF2B5EF4-FFF2-40B4-BE49-F238E27FC236}">
                  <a16:creationId xmlns:a16="http://schemas.microsoft.com/office/drawing/2014/main" id="{CDC37F04-C203-9A2E-A9C1-3283475A2FC7}"/>
                </a:ext>
              </a:extLst>
            </p:cNvPr>
            <p:cNvSpPr txBox="1"/>
            <p:nvPr/>
          </p:nvSpPr>
          <p:spPr>
            <a:xfrm>
              <a:off x="837032" y="2219911"/>
              <a:ext cx="3411983" cy="1254221"/>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Use of Data</a:t>
              </a:r>
            </a:p>
            <a:p>
              <a:pPr lvl="0">
                <a:defRPr/>
              </a:pPr>
              <a:r>
                <a:rPr lang="en-US" sz="1600" b="0" i="0" dirty="0">
                  <a:solidFill>
                    <a:srgbClr val="FFFFFF"/>
                  </a:solidFill>
                  <a:effectLst/>
                  <a:latin typeface="__fkGroteskNeue_598ab8"/>
                </a:rPr>
                <a:t>Leverages first and/or third-party data in unique and sophisticated ways. Demonstrate insights through data analysis</a:t>
              </a:r>
            </a:p>
          </p:txBody>
        </p:sp>
      </p:grpSp>
      <p:cxnSp>
        <p:nvCxnSpPr>
          <p:cNvPr id="42" name="Straight Arrow Connector 41">
            <a:extLst>
              <a:ext uri="{FF2B5EF4-FFF2-40B4-BE49-F238E27FC236}">
                <a16:creationId xmlns:a16="http://schemas.microsoft.com/office/drawing/2014/main" id="{AAB6E046-2B6A-242B-A0F9-8ADEAFF9ECF4}"/>
              </a:ext>
              <a:ext uri="{C183D7F6-B498-43B3-948B-1728B52AA6E4}">
                <adec:decorative xmlns:adec="http://schemas.microsoft.com/office/drawing/2017/decorative" val="1"/>
              </a:ext>
            </a:extLst>
          </p:cNvPr>
          <p:cNvCxnSpPr>
            <a:cxnSpLocks/>
          </p:cNvCxnSpPr>
          <p:nvPr/>
        </p:nvCxnSpPr>
        <p:spPr>
          <a:xfrm>
            <a:off x="8744914" y="5232112"/>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6FE8C8F5-1C92-CE4E-A4C5-302850E6DEBC}"/>
              </a:ext>
            </a:extLst>
          </p:cNvPr>
          <p:cNvGrpSpPr/>
          <p:nvPr/>
        </p:nvGrpSpPr>
        <p:grpSpPr>
          <a:xfrm>
            <a:off x="8224475" y="3792159"/>
            <a:ext cx="3398667" cy="1605494"/>
            <a:chOff x="769016" y="1402506"/>
            <a:chExt cx="3514125" cy="1581333"/>
          </a:xfrm>
        </p:grpSpPr>
        <p:sp>
          <p:nvSpPr>
            <p:cNvPr id="44" name="Rounded Rectangle 11">
              <a:extLst>
                <a:ext uri="{FF2B5EF4-FFF2-40B4-BE49-F238E27FC236}">
                  <a16:creationId xmlns:a16="http://schemas.microsoft.com/office/drawing/2014/main" id="{F49B8631-7555-FB15-B13F-3049CB04E4CA}"/>
                </a:ext>
              </a:extLst>
            </p:cNvPr>
            <p:cNvSpPr/>
            <p:nvPr/>
          </p:nvSpPr>
          <p:spPr bwMode="auto">
            <a:xfrm>
              <a:off x="769016" y="1426551"/>
              <a:ext cx="3481388" cy="139423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5" name="TextBox 44">
              <a:extLst>
                <a:ext uri="{FF2B5EF4-FFF2-40B4-BE49-F238E27FC236}">
                  <a16:creationId xmlns:a16="http://schemas.microsoft.com/office/drawing/2014/main" id="{931C57BE-1846-863B-32D5-A096DFB3AAA5}"/>
                </a:ext>
              </a:extLst>
            </p:cNvPr>
            <p:cNvSpPr txBox="1"/>
            <p:nvPr/>
          </p:nvSpPr>
          <p:spPr>
            <a:xfrm>
              <a:off x="871158" y="1402506"/>
              <a:ext cx="3411983" cy="158133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Impact</a:t>
              </a:r>
            </a:p>
            <a:p>
              <a:pPr marL="285750" lvl="0" indent="-285750" algn="l">
                <a:buFont typeface="Arial" panose="020B0604020202020204" pitchFamily="34" charset="0"/>
                <a:buChar char="•"/>
                <a:defRPr/>
              </a:pPr>
              <a:r>
                <a:rPr lang="en-US" sz="1600" b="0" i="0" dirty="0">
                  <a:solidFill>
                    <a:srgbClr val="FFFFFF"/>
                  </a:solidFill>
                  <a:effectLst/>
                  <a:latin typeface="__fkGroteskNeue_598ab8"/>
                </a:rPr>
                <a:t>The concept is likely to make a significant contribution to solve problems, in alignment with Hackathon goals </a:t>
              </a:r>
            </a:p>
          </p:txBody>
        </p:sp>
      </p:grpSp>
    </p:spTree>
    <p:extLst>
      <p:ext uri="{BB962C8B-B14F-4D97-AF65-F5344CB8AC3E}">
        <p14:creationId xmlns:p14="http://schemas.microsoft.com/office/powerpoint/2010/main" val="166118126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6680DD-69DF-D592-F666-1059BD5DC795}"/>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3059D55C-847A-8295-C183-A4013A5FF44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CAE5A896-9D38-F866-AC9B-C6A12D62F2EF}"/>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940D62B6-74E3-3EC6-3110-0C213B641736}"/>
              </a:ext>
            </a:extLst>
          </p:cNvPr>
          <p:cNvSpPr>
            <a:spLocks/>
          </p:cNvSpPr>
          <p:nvPr/>
        </p:nvSpPr>
        <p:spPr>
          <a:xfrm>
            <a:off x="5143500" y="292175"/>
            <a:ext cx="2541155"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Hacker Pitch notes</a:t>
            </a:r>
          </a:p>
        </p:txBody>
      </p:sp>
      <p:cxnSp>
        <p:nvCxnSpPr>
          <p:cNvPr id="17" name="Straight Arrow Connector 16">
            <a:extLst>
              <a:ext uri="{FF2B5EF4-FFF2-40B4-BE49-F238E27FC236}">
                <a16:creationId xmlns:a16="http://schemas.microsoft.com/office/drawing/2014/main" id="{742E0B77-2C0C-B895-4C44-8CA58EF5351C}"/>
              </a:ext>
              <a:ext uri="{C183D7F6-B498-43B3-948B-1728B52AA6E4}">
                <adec:decorative xmlns:adec="http://schemas.microsoft.com/office/drawing/2017/decorative" val="1"/>
              </a:ext>
            </a:extLst>
          </p:cNvPr>
          <p:cNvCxnSpPr>
            <a:cxnSpLocks/>
          </p:cNvCxnSpPr>
          <p:nvPr/>
        </p:nvCxnSpPr>
        <p:spPr>
          <a:xfrm>
            <a:off x="1019519" y="2270989"/>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B6F200D6-7FB3-6913-F985-AC4560DD1646}"/>
              </a:ext>
            </a:extLst>
          </p:cNvPr>
          <p:cNvGrpSpPr/>
          <p:nvPr/>
        </p:nvGrpSpPr>
        <p:grpSpPr>
          <a:xfrm>
            <a:off x="737562" y="986792"/>
            <a:ext cx="3481388" cy="1431594"/>
            <a:chOff x="584201" y="2395440"/>
            <a:chExt cx="3481388" cy="1507464"/>
          </a:xfrm>
        </p:grpSpPr>
        <p:sp>
          <p:nvSpPr>
            <p:cNvPr id="6" name="Rounded Rectangle 11">
              <a:extLst>
                <a:ext uri="{FF2B5EF4-FFF2-40B4-BE49-F238E27FC236}">
                  <a16:creationId xmlns:a16="http://schemas.microsoft.com/office/drawing/2014/main" id="{ACA0086B-D8B4-0579-2CB4-D2A232B1752D}"/>
                </a:ext>
              </a:extLst>
            </p:cNvPr>
            <p:cNvSpPr/>
            <p:nvPr/>
          </p:nvSpPr>
          <p:spPr bwMode="auto">
            <a:xfrm>
              <a:off x="584201" y="2395440"/>
              <a:ext cx="3481388" cy="135225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7" name="TextBox 6">
              <a:extLst>
                <a:ext uri="{FF2B5EF4-FFF2-40B4-BE49-F238E27FC236}">
                  <a16:creationId xmlns:a16="http://schemas.microsoft.com/office/drawing/2014/main" id="{7B569298-9DC0-C2BF-8EDA-412640F3BC3A}"/>
                </a:ext>
              </a:extLst>
            </p:cNvPr>
            <p:cNvSpPr txBox="1"/>
            <p:nvPr/>
          </p:nvSpPr>
          <p:spPr>
            <a:xfrm>
              <a:off x="904399" y="2514728"/>
              <a:ext cx="2904639" cy="13881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Less is more</a:t>
              </a:r>
            </a:p>
            <a:p>
              <a:pPr algn="l"/>
              <a:r>
                <a:rPr lang="en-US" sz="1600" b="0" i="0" dirty="0">
                  <a:solidFill>
                    <a:srgbClr val="FFFFFF"/>
                  </a:solidFill>
                  <a:effectLst/>
                  <a:latin typeface="__fkGroteskNeue_598ab8"/>
                </a:rPr>
                <a:t>Include something memorable, such as a logo and name for your app.</a:t>
              </a:r>
              <a:br>
                <a:rPr lang="en-US" sz="1600" b="0" i="0" dirty="0">
                  <a:solidFill>
                    <a:srgbClr val="FFFFFF"/>
                  </a:solidFill>
                  <a:effectLst/>
                  <a:latin typeface="__fkGroteskNeue_598ab8"/>
                </a:rPr>
              </a:br>
              <a:endParaRPr lang="en-US" sz="1600" b="0" i="0" dirty="0">
                <a:solidFill>
                  <a:srgbClr val="FFFFFF"/>
                </a:solidFill>
                <a:effectLst/>
                <a:latin typeface="__fkGroteskNeue_598ab8"/>
              </a:endParaRPr>
            </a:p>
          </p:txBody>
        </p:sp>
      </p:grpSp>
      <p:cxnSp>
        <p:nvCxnSpPr>
          <p:cNvPr id="21" name="Straight Arrow Connector 20">
            <a:extLst>
              <a:ext uri="{FF2B5EF4-FFF2-40B4-BE49-F238E27FC236}">
                <a16:creationId xmlns:a16="http://schemas.microsoft.com/office/drawing/2014/main" id="{F5DD960A-E467-3775-24DA-9DA13100FDEE}"/>
              </a:ext>
              <a:ext uri="{C183D7F6-B498-43B3-948B-1728B52AA6E4}">
                <adec:decorative xmlns:adec="http://schemas.microsoft.com/office/drawing/2017/decorative" val="1"/>
              </a:ext>
            </a:extLst>
          </p:cNvPr>
          <p:cNvCxnSpPr>
            <a:cxnSpLocks/>
          </p:cNvCxnSpPr>
          <p:nvPr/>
        </p:nvCxnSpPr>
        <p:spPr>
          <a:xfrm>
            <a:off x="4709117" y="2099929"/>
            <a:ext cx="2773765"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2" name="Group 21">
            <a:extLst>
              <a:ext uri="{FF2B5EF4-FFF2-40B4-BE49-F238E27FC236}">
                <a16:creationId xmlns:a16="http://schemas.microsoft.com/office/drawing/2014/main" id="{BD0EC1C2-D0FA-61D5-3431-B221C0BC9D17}"/>
              </a:ext>
            </a:extLst>
          </p:cNvPr>
          <p:cNvGrpSpPr/>
          <p:nvPr/>
        </p:nvGrpSpPr>
        <p:grpSpPr>
          <a:xfrm>
            <a:off x="4392915" y="1007806"/>
            <a:ext cx="3481388" cy="1092123"/>
            <a:chOff x="745570" y="2384129"/>
            <a:chExt cx="3481388" cy="2560928"/>
          </a:xfrm>
        </p:grpSpPr>
        <p:sp>
          <p:nvSpPr>
            <p:cNvPr id="23" name="Rounded Rectangle 11">
              <a:extLst>
                <a:ext uri="{FF2B5EF4-FFF2-40B4-BE49-F238E27FC236}">
                  <a16:creationId xmlns:a16="http://schemas.microsoft.com/office/drawing/2014/main" id="{59B25A73-93A3-C546-C2FD-57A0BC3B7339}"/>
                </a:ext>
              </a:extLst>
            </p:cNvPr>
            <p:cNvSpPr/>
            <p:nvPr/>
          </p:nvSpPr>
          <p:spPr bwMode="auto">
            <a:xfrm>
              <a:off x="745570" y="2404853"/>
              <a:ext cx="3481388" cy="2540204"/>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4" name="TextBox 23">
              <a:extLst>
                <a:ext uri="{FF2B5EF4-FFF2-40B4-BE49-F238E27FC236}">
                  <a16:creationId xmlns:a16="http://schemas.microsoft.com/office/drawing/2014/main" id="{370FAC14-5F93-2830-035E-7D28B33BCF37}"/>
                </a:ext>
              </a:extLst>
            </p:cNvPr>
            <p:cNvSpPr txBox="1"/>
            <p:nvPr/>
          </p:nvSpPr>
          <p:spPr>
            <a:xfrm>
              <a:off x="909543" y="2384129"/>
              <a:ext cx="3179823" cy="251394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Tell a story</a:t>
              </a:r>
            </a:p>
            <a:p>
              <a:r>
                <a:rPr lang="en-US" sz="1600" b="0" i="0" dirty="0">
                  <a:solidFill>
                    <a:srgbClr val="FFFFFF"/>
                  </a:solidFill>
                  <a:effectLst/>
                  <a:latin typeface="__fkGroteskNeue_598ab8"/>
                </a:rPr>
                <a:t>Follow a narrative arc – the problem the </a:t>
              </a:r>
              <a:r>
                <a:rPr lang="en-US" sz="1600" b="0" i="0" dirty="0" err="1">
                  <a:solidFill>
                    <a:srgbClr val="FFFFFF"/>
                  </a:solidFill>
                  <a:effectLst/>
                  <a:latin typeface="__fkGroteskNeue_598ab8"/>
                </a:rPr>
                <a:t>protagnoist</a:t>
              </a:r>
              <a:r>
                <a:rPr lang="en-US" sz="1600" b="0" i="0" dirty="0">
                  <a:solidFill>
                    <a:srgbClr val="FFFFFF"/>
                  </a:solidFill>
                  <a:effectLst/>
                  <a:latin typeface="__fkGroteskNeue_598ab8"/>
                </a:rPr>
                <a:t> (solution) how the it’s all going to play out</a:t>
              </a:r>
            </a:p>
          </p:txBody>
        </p:sp>
      </p:grpSp>
      <p:cxnSp>
        <p:nvCxnSpPr>
          <p:cNvPr id="28" name="Straight Arrow Connector 27">
            <a:extLst>
              <a:ext uri="{FF2B5EF4-FFF2-40B4-BE49-F238E27FC236}">
                <a16:creationId xmlns:a16="http://schemas.microsoft.com/office/drawing/2014/main" id="{36D4C610-6CF4-F1D1-8D41-C8403683AB41}"/>
              </a:ext>
              <a:ext uri="{C183D7F6-B498-43B3-948B-1728B52AA6E4}">
                <adec:decorative xmlns:adec="http://schemas.microsoft.com/office/drawing/2017/decorative" val="1"/>
              </a:ext>
            </a:extLst>
          </p:cNvPr>
          <p:cNvCxnSpPr>
            <a:cxnSpLocks/>
          </p:cNvCxnSpPr>
          <p:nvPr/>
        </p:nvCxnSpPr>
        <p:spPr>
          <a:xfrm>
            <a:off x="1019519" y="4416727"/>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9" name="Group 28">
            <a:extLst>
              <a:ext uri="{FF2B5EF4-FFF2-40B4-BE49-F238E27FC236}">
                <a16:creationId xmlns:a16="http://schemas.microsoft.com/office/drawing/2014/main" id="{3BBC422B-5138-EABB-B685-8B3C29DF0BCF}"/>
              </a:ext>
            </a:extLst>
          </p:cNvPr>
          <p:cNvGrpSpPr/>
          <p:nvPr/>
        </p:nvGrpSpPr>
        <p:grpSpPr>
          <a:xfrm>
            <a:off x="737561" y="3406097"/>
            <a:ext cx="3481388" cy="1010630"/>
            <a:chOff x="584200" y="2228319"/>
            <a:chExt cx="3481388" cy="961498"/>
          </a:xfrm>
        </p:grpSpPr>
        <p:sp>
          <p:nvSpPr>
            <p:cNvPr id="30" name="Rounded Rectangle 11">
              <a:extLst>
                <a:ext uri="{FF2B5EF4-FFF2-40B4-BE49-F238E27FC236}">
                  <a16:creationId xmlns:a16="http://schemas.microsoft.com/office/drawing/2014/main" id="{D69A36B6-F065-9E13-9607-F337D0D05722}"/>
                </a:ext>
              </a:extLst>
            </p:cNvPr>
            <p:cNvSpPr/>
            <p:nvPr/>
          </p:nvSpPr>
          <p:spPr bwMode="auto">
            <a:xfrm>
              <a:off x="584200" y="2228319"/>
              <a:ext cx="3481388" cy="961498"/>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1" name="TextBox 30">
              <a:extLst>
                <a:ext uri="{FF2B5EF4-FFF2-40B4-BE49-F238E27FC236}">
                  <a16:creationId xmlns:a16="http://schemas.microsoft.com/office/drawing/2014/main" id="{281737E2-3DB3-CDD1-BE9A-2C2085426472}"/>
                </a:ext>
              </a:extLst>
            </p:cNvPr>
            <p:cNvSpPr txBox="1"/>
            <p:nvPr/>
          </p:nvSpPr>
          <p:spPr>
            <a:xfrm>
              <a:off x="631119" y="2299292"/>
              <a:ext cx="3364681" cy="78571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Don’t boil the ocean</a:t>
              </a:r>
            </a:p>
            <a:p>
              <a:pPr lvl="0">
                <a:defRPr/>
              </a:pPr>
              <a:r>
                <a:rPr lang="en-US" sz="1600" b="0" i="0" dirty="0">
                  <a:solidFill>
                    <a:srgbClr val="FFFFFF"/>
                  </a:solidFill>
                  <a:effectLst/>
                  <a:latin typeface="__fkGroteskNeue_598ab8"/>
                </a:rPr>
                <a:t>Try to keep on target in your presentation and demos</a:t>
              </a:r>
            </a:p>
          </p:txBody>
        </p:sp>
      </p:grpSp>
      <p:cxnSp>
        <p:nvCxnSpPr>
          <p:cNvPr id="33" name="Straight Arrow Connector 32">
            <a:extLst>
              <a:ext uri="{FF2B5EF4-FFF2-40B4-BE49-F238E27FC236}">
                <a16:creationId xmlns:a16="http://schemas.microsoft.com/office/drawing/2014/main" id="{D5D1D722-25B8-A9C6-53C3-CB2C0CA4B8CF}"/>
              </a:ext>
              <a:ext uri="{C183D7F6-B498-43B3-948B-1728B52AA6E4}">
                <adec:decorative xmlns:adec="http://schemas.microsoft.com/office/drawing/2017/decorative" val="1"/>
              </a:ext>
            </a:extLst>
          </p:cNvPr>
          <p:cNvCxnSpPr>
            <a:cxnSpLocks/>
          </p:cNvCxnSpPr>
          <p:nvPr/>
        </p:nvCxnSpPr>
        <p:spPr>
          <a:xfrm>
            <a:off x="5056665" y="4725378"/>
            <a:ext cx="2942880"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AAEF40EC-7C7E-AF62-539D-D7A40284F8A2}"/>
              </a:ext>
            </a:extLst>
          </p:cNvPr>
          <p:cNvGrpSpPr/>
          <p:nvPr/>
        </p:nvGrpSpPr>
        <p:grpSpPr>
          <a:xfrm>
            <a:off x="4673299" y="3292562"/>
            <a:ext cx="3481388" cy="1414996"/>
            <a:chOff x="1423867" y="2596275"/>
            <a:chExt cx="3481388" cy="961498"/>
          </a:xfrm>
        </p:grpSpPr>
        <p:sp>
          <p:nvSpPr>
            <p:cNvPr id="35" name="Rounded Rectangle 11">
              <a:extLst>
                <a:ext uri="{FF2B5EF4-FFF2-40B4-BE49-F238E27FC236}">
                  <a16:creationId xmlns:a16="http://schemas.microsoft.com/office/drawing/2014/main" id="{66AC80EC-AF47-DC70-024C-A16747FA58F5}"/>
                </a:ext>
              </a:extLst>
            </p:cNvPr>
            <p:cNvSpPr/>
            <p:nvPr/>
          </p:nvSpPr>
          <p:spPr bwMode="auto">
            <a:xfrm>
              <a:off x="1423867" y="2596275"/>
              <a:ext cx="3481388" cy="961498"/>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6" name="TextBox 35">
              <a:extLst>
                <a:ext uri="{FF2B5EF4-FFF2-40B4-BE49-F238E27FC236}">
                  <a16:creationId xmlns:a16="http://schemas.microsoft.com/office/drawing/2014/main" id="{4733CE4B-1D08-DE2D-51C7-9EAE6B3330D1}"/>
                </a:ext>
              </a:extLst>
            </p:cNvPr>
            <p:cNvSpPr txBox="1"/>
            <p:nvPr/>
          </p:nvSpPr>
          <p:spPr>
            <a:xfrm>
              <a:off x="1441391" y="2712264"/>
              <a:ext cx="3454438" cy="72849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Anticipate questions</a:t>
              </a:r>
            </a:p>
            <a:p>
              <a:pPr lvl="0">
                <a:defRPr/>
              </a:pPr>
              <a:r>
                <a:rPr lang="en-US" sz="1600" b="0" i="0" dirty="0">
                  <a:solidFill>
                    <a:srgbClr val="FFFFFF"/>
                  </a:solidFill>
                  <a:effectLst/>
                  <a:latin typeface="__fkGroteskNeue_598ab8"/>
                </a:rPr>
                <a:t>Try to ask yourself, what questions would you ask about your project and include them in your presentation.</a:t>
              </a:r>
            </a:p>
          </p:txBody>
        </p:sp>
      </p:grpSp>
      <p:cxnSp>
        <p:nvCxnSpPr>
          <p:cNvPr id="37" name="Straight Arrow Connector 36">
            <a:extLst>
              <a:ext uri="{FF2B5EF4-FFF2-40B4-BE49-F238E27FC236}">
                <a16:creationId xmlns:a16="http://schemas.microsoft.com/office/drawing/2014/main" id="{911F5F54-0692-D0B1-3D68-84D2510B6F77}"/>
              </a:ext>
              <a:ext uri="{C183D7F6-B498-43B3-948B-1728B52AA6E4}">
                <adec:decorative xmlns:adec="http://schemas.microsoft.com/office/drawing/2017/decorative" val="1"/>
              </a:ext>
            </a:extLst>
          </p:cNvPr>
          <p:cNvCxnSpPr>
            <a:cxnSpLocks/>
          </p:cNvCxnSpPr>
          <p:nvPr/>
        </p:nvCxnSpPr>
        <p:spPr>
          <a:xfrm>
            <a:off x="8684529" y="1958196"/>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38" name="Group 37">
            <a:extLst>
              <a:ext uri="{FF2B5EF4-FFF2-40B4-BE49-F238E27FC236}">
                <a16:creationId xmlns:a16="http://schemas.microsoft.com/office/drawing/2014/main" id="{A20CEB9E-CC06-B30F-2F90-1449CA779ABE}"/>
              </a:ext>
            </a:extLst>
          </p:cNvPr>
          <p:cNvGrpSpPr/>
          <p:nvPr/>
        </p:nvGrpSpPr>
        <p:grpSpPr>
          <a:xfrm>
            <a:off x="8239555" y="984341"/>
            <a:ext cx="3367006" cy="973855"/>
            <a:chOff x="769017" y="2197587"/>
            <a:chExt cx="3481388" cy="926512"/>
          </a:xfrm>
        </p:grpSpPr>
        <p:sp>
          <p:nvSpPr>
            <p:cNvPr id="39" name="Rounded Rectangle 11">
              <a:extLst>
                <a:ext uri="{FF2B5EF4-FFF2-40B4-BE49-F238E27FC236}">
                  <a16:creationId xmlns:a16="http://schemas.microsoft.com/office/drawing/2014/main" id="{D2D9EBD8-0566-B6BF-9C0B-B06E482AF070}"/>
                </a:ext>
              </a:extLst>
            </p:cNvPr>
            <p:cNvSpPr/>
            <p:nvPr/>
          </p:nvSpPr>
          <p:spPr bwMode="auto">
            <a:xfrm>
              <a:off x="769017" y="2197587"/>
              <a:ext cx="3481388" cy="92651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0" name="TextBox 39">
              <a:extLst>
                <a:ext uri="{FF2B5EF4-FFF2-40B4-BE49-F238E27FC236}">
                  <a16:creationId xmlns:a16="http://schemas.microsoft.com/office/drawing/2014/main" id="{717F2BB0-C6FD-68C6-0825-8007BB65D0ED}"/>
                </a:ext>
              </a:extLst>
            </p:cNvPr>
            <p:cNvSpPr txBox="1"/>
            <p:nvPr/>
          </p:nvSpPr>
          <p:spPr>
            <a:xfrm>
              <a:off x="837032" y="2219911"/>
              <a:ext cx="3411983" cy="785718"/>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Make it personal</a:t>
              </a:r>
            </a:p>
            <a:p>
              <a:pPr lvl="0">
                <a:defRPr/>
              </a:pPr>
              <a:r>
                <a:rPr lang="en-US" sz="1600" b="0" i="0" dirty="0">
                  <a:solidFill>
                    <a:srgbClr val="FFFFFF"/>
                  </a:solidFill>
                  <a:effectLst/>
                  <a:latin typeface="__fkGroteskNeue_598ab8"/>
                </a:rPr>
                <a:t>User reference points, the word you, a personal story</a:t>
              </a:r>
            </a:p>
          </p:txBody>
        </p:sp>
      </p:grpSp>
      <p:cxnSp>
        <p:nvCxnSpPr>
          <p:cNvPr id="42" name="Straight Arrow Connector 41">
            <a:extLst>
              <a:ext uri="{FF2B5EF4-FFF2-40B4-BE49-F238E27FC236}">
                <a16:creationId xmlns:a16="http://schemas.microsoft.com/office/drawing/2014/main" id="{8D653A7F-8AC5-4287-556C-653B5C5539AE}"/>
              </a:ext>
              <a:ext uri="{C183D7F6-B498-43B3-948B-1728B52AA6E4}">
                <adec:decorative xmlns:adec="http://schemas.microsoft.com/office/drawing/2017/decorative" val="1"/>
              </a:ext>
            </a:extLst>
          </p:cNvPr>
          <p:cNvCxnSpPr>
            <a:cxnSpLocks/>
          </p:cNvCxnSpPr>
          <p:nvPr/>
        </p:nvCxnSpPr>
        <p:spPr>
          <a:xfrm>
            <a:off x="1795071" y="6404255"/>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903DFE2F-F64C-87CB-3397-18DCAA70E8C2}"/>
              </a:ext>
            </a:extLst>
          </p:cNvPr>
          <p:cNvGrpSpPr/>
          <p:nvPr/>
        </p:nvGrpSpPr>
        <p:grpSpPr>
          <a:xfrm>
            <a:off x="1274632" y="4964302"/>
            <a:ext cx="3398667" cy="1439954"/>
            <a:chOff x="769016" y="1402506"/>
            <a:chExt cx="3514125" cy="1418284"/>
          </a:xfrm>
        </p:grpSpPr>
        <p:sp>
          <p:nvSpPr>
            <p:cNvPr id="44" name="Rounded Rectangle 11">
              <a:extLst>
                <a:ext uri="{FF2B5EF4-FFF2-40B4-BE49-F238E27FC236}">
                  <a16:creationId xmlns:a16="http://schemas.microsoft.com/office/drawing/2014/main" id="{0D15CC57-471A-0220-5C41-CD8298AF1702}"/>
                </a:ext>
              </a:extLst>
            </p:cNvPr>
            <p:cNvSpPr/>
            <p:nvPr/>
          </p:nvSpPr>
          <p:spPr bwMode="auto">
            <a:xfrm>
              <a:off x="769016" y="1426551"/>
              <a:ext cx="3481388" cy="1394239"/>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45" name="TextBox 44">
              <a:extLst>
                <a:ext uri="{FF2B5EF4-FFF2-40B4-BE49-F238E27FC236}">
                  <a16:creationId xmlns:a16="http://schemas.microsoft.com/office/drawing/2014/main" id="{52D92DD7-A054-C43D-5358-098DC3537259}"/>
                </a:ext>
              </a:extLst>
            </p:cNvPr>
            <p:cNvSpPr txBox="1"/>
            <p:nvPr/>
          </p:nvSpPr>
          <p:spPr>
            <a:xfrm>
              <a:off x="871158" y="1402506"/>
              <a:ext cx="3411983" cy="1323733"/>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Own the stage</a:t>
              </a:r>
            </a:p>
            <a:p>
              <a:pPr marL="285750" lvl="0" indent="-285750" algn="l">
                <a:buFont typeface="Arial" panose="020B0604020202020204" pitchFamily="34" charset="0"/>
                <a:buChar char="•"/>
                <a:defRPr/>
              </a:pPr>
              <a:r>
                <a:rPr lang="en-US" sz="1600" b="0" i="0" dirty="0">
                  <a:solidFill>
                    <a:srgbClr val="FFFFFF"/>
                  </a:solidFill>
                  <a:effectLst/>
                  <a:latin typeface="__fkGroteskNeue_598ab8"/>
                </a:rPr>
                <a:t>Speak bold and loud and confident, use your voice to your advantage</a:t>
              </a:r>
            </a:p>
            <a:p>
              <a:pPr marL="285750" lvl="0" indent="-285750" algn="l">
                <a:buFont typeface="Arial" panose="020B0604020202020204" pitchFamily="34" charset="0"/>
                <a:buChar char="•"/>
                <a:defRPr/>
              </a:pPr>
              <a:r>
                <a:rPr lang="en-US" sz="1600" b="0" i="0" dirty="0">
                  <a:solidFill>
                    <a:srgbClr val="FFFFFF"/>
                  </a:solidFill>
                  <a:effectLst/>
                  <a:latin typeface="__fkGroteskNeue_598ab8"/>
                </a:rPr>
                <a:t>Have fun with it, laugh at your mistakes, and acknowledge them</a:t>
              </a:r>
            </a:p>
          </p:txBody>
        </p:sp>
      </p:grpSp>
      <p:cxnSp>
        <p:nvCxnSpPr>
          <p:cNvPr id="16" name="Straight Arrow Connector 15">
            <a:extLst>
              <a:ext uri="{FF2B5EF4-FFF2-40B4-BE49-F238E27FC236}">
                <a16:creationId xmlns:a16="http://schemas.microsoft.com/office/drawing/2014/main" id="{BCE34BA1-7AA2-48DE-4663-F10F82290676}"/>
              </a:ext>
              <a:ext uri="{C183D7F6-B498-43B3-948B-1728B52AA6E4}">
                <adec:decorative xmlns:adec="http://schemas.microsoft.com/office/drawing/2017/decorative" val="1"/>
              </a:ext>
            </a:extLst>
          </p:cNvPr>
          <p:cNvCxnSpPr>
            <a:cxnSpLocks/>
          </p:cNvCxnSpPr>
          <p:nvPr/>
        </p:nvCxnSpPr>
        <p:spPr>
          <a:xfrm>
            <a:off x="8839311" y="4099760"/>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5277D9D-5CE8-E6FB-B785-FFF26531CEF9}"/>
              </a:ext>
            </a:extLst>
          </p:cNvPr>
          <p:cNvGrpSpPr/>
          <p:nvPr/>
        </p:nvGrpSpPr>
        <p:grpSpPr>
          <a:xfrm>
            <a:off x="8353938" y="2723807"/>
            <a:ext cx="3367006" cy="1375953"/>
            <a:chOff x="736786" y="2405669"/>
            <a:chExt cx="3481388" cy="926512"/>
          </a:xfrm>
        </p:grpSpPr>
        <p:sp>
          <p:nvSpPr>
            <p:cNvPr id="19" name="Rounded Rectangle 11">
              <a:extLst>
                <a:ext uri="{FF2B5EF4-FFF2-40B4-BE49-F238E27FC236}">
                  <a16:creationId xmlns:a16="http://schemas.microsoft.com/office/drawing/2014/main" id="{6FEA47C4-618F-4AC2-DEDB-151997B55022}"/>
                </a:ext>
              </a:extLst>
            </p:cNvPr>
            <p:cNvSpPr/>
            <p:nvPr/>
          </p:nvSpPr>
          <p:spPr bwMode="auto">
            <a:xfrm>
              <a:off x="736786" y="2405669"/>
              <a:ext cx="3481388" cy="92651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20" name="TextBox 19">
              <a:extLst>
                <a:ext uri="{FF2B5EF4-FFF2-40B4-BE49-F238E27FC236}">
                  <a16:creationId xmlns:a16="http://schemas.microsoft.com/office/drawing/2014/main" id="{F0ECEB4B-A621-C4E8-B615-BE95B3C5BFA7}"/>
                </a:ext>
              </a:extLst>
            </p:cNvPr>
            <p:cNvSpPr txBox="1"/>
            <p:nvPr/>
          </p:nvSpPr>
          <p:spPr>
            <a:xfrm>
              <a:off x="771489" y="2421248"/>
              <a:ext cx="3411983" cy="887697"/>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Use your mentors</a:t>
              </a:r>
            </a:p>
            <a:p>
              <a:pPr lvl="0">
                <a:defRPr/>
              </a:pPr>
              <a:r>
                <a:rPr lang="en-US" sz="1600" b="0" i="0" dirty="0">
                  <a:solidFill>
                    <a:srgbClr val="FFFFFF"/>
                  </a:solidFill>
                  <a:effectLst/>
                  <a:latin typeface="__fkGroteskNeue_598ab8"/>
                </a:rPr>
                <a:t>NOT to deliver your pitch, but use their knowledge whether presentation, or commercialization to help frame your presentation.</a:t>
              </a:r>
            </a:p>
          </p:txBody>
        </p:sp>
      </p:grpSp>
      <p:cxnSp>
        <p:nvCxnSpPr>
          <p:cNvPr id="25" name="Straight Arrow Connector 24">
            <a:extLst>
              <a:ext uri="{FF2B5EF4-FFF2-40B4-BE49-F238E27FC236}">
                <a16:creationId xmlns:a16="http://schemas.microsoft.com/office/drawing/2014/main" id="{C31B835C-07E1-2C64-BB7D-A00CD133207C}"/>
              </a:ext>
              <a:ext uri="{C183D7F6-B498-43B3-948B-1728B52AA6E4}">
                <adec:decorative xmlns:adec="http://schemas.microsoft.com/office/drawing/2017/decorative" val="1"/>
              </a:ext>
            </a:extLst>
          </p:cNvPr>
          <p:cNvCxnSpPr>
            <a:cxnSpLocks/>
          </p:cNvCxnSpPr>
          <p:nvPr/>
        </p:nvCxnSpPr>
        <p:spPr>
          <a:xfrm>
            <a:off x="8004076" y="6510951"/>
            <a:ext cx="2584921"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grpSp>
        <p:nvGrpSpPr>
          <p:cNvPr id="26" name="Group 25">
            <a:extLst>
              <a:ext uri="{FF2B5EF4-FFF2-40B4-BE49-F238E27FC236}">
                <a16:creationId xmlns:a16="http://schemas.microsoft.com/office/drawing/2014/main" id="{76499A7D-17E1-07F8-ED7D-D2A1E2E3D693}"/>
              </a:ext>
            </a:extLst>
          </p:cNvPr>
          <p:cNvGrpSpPr/>
          <p:nvPr/>
        </p:nvGrpSpPr>
        <p:grpSpPr>
          <a:xfrm>
            <a:off x="7518703" y="5134998"/>
            <a:ext cx="3367006" cy="1403001"/>
            <a:chOff x="736786" y="2405669"/>
            <a:chExt cx="3481388" cy="944725"/>
          </a:xfrm>
        </p:grpSpPr>
        <p:sp>
          <p:nvSpPr>
            <p:cNvPr id="27" name="Rounded Rectangle 11">
              <a:extLst>
                <a:ext uri="{FF2B5EF4-FFF2-40B4-BE49-F238E27FC236}">
                  <a16:creationId xmlns:a16="http://schemas.microsoft.com/office/drawing/2014/main" id="{7D52CE5F-9051-1EE4-6134-894AF50853F8}"/>
                </a:ext>
              </a:extLst>
            </p:cNvPr>
            <p:cNvSpPr/>
            <p:nvPr/>
          </p:nvSpPr>
          <p:spPr bwMode="auto">
            <a:xfrm>
              <a:off x="736786" y="2405669"/>
              <a:ext cx="3481388" cy="926512"/>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chemeClr val="bg1"/>
                </a:solidFill>
                <a:cs typeface="Segoe UI" pitchFamily="34" charset="0"/>
              </a:endParaRPr>
            </a:p>
          </p:txBody>
        </p:sp>
        <p:sp>
          <p:nvSpPr>
            <p:cNvPr id="32" name="TextBox 31">
              <a:extLst>
                <a:ext uri="{FF2B5EF4-FFF2-40B4-BE49-F238E27FC236}">
                  <a16:creationId xmlns:a16="http://schemas.microsoft.com/office/drawing/2014/main" id="{2876FB19-6A38-1AC1-0543-7A21EE229FD2}"/>
                </a:ext>
              </a:extLst>
            </p:cNvPr>
            <p:cNvSpPr txBox="1"/>
            <p:nvPr/>
          </p:nvSpPr>
          <p:spPr>
            <a:xfrm>
              <a:off x="771489" y="2421248"/>
              <a:ext cx="3411983" cy="92914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2000" dirty="0">
                  <a:gradFill>
                    <a:gsLst>
                      <a:gs pos="6993">
                        <a:schemeClr val="tx1"/>
                      </a:gs>
                      <a:gs pos="20280">
                        <a:schemeClr val="tx1"/>
                      </a:gs>
                    </a:gsLst>
                    <a:lin ang="0" scaled="0"/>
                  </a:gradFill>
                </a:rPr>
                <a:t>Passion and laughter are infectious</a:t>
              </a:r>
            </a:p>
            <a:p>
              <a:pPr lvl="0">
                <a:defRPr/>
              </a:pPr>
              <a:r>
                <a:rPr lang="en-US" sz="1600" dirty="0">
                  <a:solidFill>
                    <a:srgbClr val="FFFFFF"/>
                  </a:solidFill>
                  <a:latin typeface="__fkGroteskNeue_598ab8"/>
                </a:rPr>
                <a:t>Show your passion, celebrate at the journey and learnings you have been through!</a:t>
              </a:r>
              <a:endParaRPr lang="en-US" sz="1600" b="0" i="0" dirty="0">
                <a:solidFill>
                  <a:srgbClr val="FFFFFF"/>
                </a:solidFill>
                <a:effectLst/>
                <a:latin typeface="__fkGroteskNeue_598ab8"/>
              </a:endParaRPr>
            </a:p>
          </p:txBody>
        </p:sp>
      </p:grpSp>
    </p:spTree>
    <p:extLst>
      <p:ext uri="{BB962C8B-B14F-4D97-AF65-F5344CB8AC3E}">
        <p14:creationId xmlns:p14="http://schemas.microsoft.com/office/powerpoint/2010/main" val="187135011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12828-B8C0-DB27-80B3-7D083A543F2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74E481E8-6468-B567-C4E0-7E63B409371A}"/>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05F26090-95FD-E3E6-9853-722944583506}"/>
              </a:ext>
            </a:extLst>
          </p:cNvPr>
          <p:cNvSpPr txBox="1"/>
          <p:nvPr/>
        </p:nvSpPr>
        <p:spPr>
          <a:xfrm>
            <a:off x="692150" y="3059668"/>
            <a:ext cx="10807700" cy="738664"/>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Prizes and Recognition</a:t>
            </a:r>
          </a:p>
        </p:txBody>
      </p:sp>
    </p:spTree>
    <p:extLst>
      <p:ext uri="{BB962C8B-B14F-4D97-AF65-F5344CB8AC3E}">
        <p14:creationId xmlns:p14="http://schemas.microsoft.com/office/powerpoint/2010/main" val="163774475"/>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EF2C6E-C254-6E90-782C-63A8BA73C087}"/>
            </a:ext>
          </a:extLst>
        </p:cNvPr>
        <p:cNvGrpSpPr/>
        <p:nvPr/>
      </p:nvGrpSpPr>
      <p:grpSpPr>
        <a:xfrm>
          <a:off x="0" y="0"/>
          <a:ext cx="0" cy="0"/>
          <a:chOff x="0" y="0"/>
          <a:chExt cx="0" cy="0"/>
        </a:xfrm>
      </p:grpSpPr>
      <p:pic>
        <p:nvPicPr>
          <p:cNvPr id="4" name="Picture 3">
            <a:extLst>
              <a:ext uri="{FF2B5EF4-FFF2-40B4-BE49-F238E27FC236}">
                <a16:creationId xmlns:a16="http://schemas.microsoft.com/office/drawing/2014/main" id="{4AD9E92F-0583-1666-5A2E-65F6CE985753}"/>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3" name="Rounded Rectangle 64" descr="The bottom layer contains:&#10;- Foundation models&#10;- Your data&#10;- AI infrastructure">
            <a:extLst>
              <a:ext uri="{FF2B5EF4-FFF2-40B4-BE49-F238E27FC236}">
                <a16:creationId xmlns:a16="http://schemas.microsoft.com/office/drawing/2014/main" id="{E4162AE2-E84E-17FA-3E4E-6C6192673BE2}"/>
              </a:ext>
            </a:extLst>
          </p:cNvPr>
          <p:cNvSpPr>
            <a:spLocks/>
          </p:cNvSpPr>
          <p:nvPr/>
        </p:nvSpPr>
        <p:spPr bwMode="auto">
          <a:xfrm>
            <a:off x="471055" y="452582"/>
            <a:ext cx="11351490" cy="6271491"/>
          </a:xfrm>
          <a:prstGeom prst="roundRect">
            <a:avLst>
              <a:gd name="adj" fmla="val 2462"/>
            </a:avLst>
          </a:prstGeom>
          <a:noFill/>
          <a:ln w="57150" cap="rnd">
            <a:solidFill>
              <a:srgbClr val="27394A"/>
            </a:solidFill>
            <a:headEnd type="none" w="med" len="med"/>
            <a:tailEnd type="none" w="med" len="med"/>
          </a:ln>
          <a:effectLst>
            <a:outerShdw blurRad="63500" dist="127000" dir="2700000" algn="tl" rotWithShape="0">
              <a:prstClr val="black">
                <a:alpha val="5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34739" rIns="0" bIns="0" numCol="1" spcCol="0" rtlCol="0" fromWordArt="0" anchor="ctr" anchorCtr="0" forceAA="0" compatLnSpc="1">
            <a:prstTxWarp prst="textNoShape">
              <a:avLst/>
            </a:prstTxWarp>
            <a:no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661406">
              <a:spcBef>
                <a:spcPts val="142"/>
              </a:spcBef>
              <a:defRPr/>
            </a:pPr>
            <a:endParaRPr lang="en-US" sz="1956" err="1">
              <a:gradFill>
                <a:gsLst>
                  <a:gs pos="41958">
                    <a:srgbClr val="FFFFFF"/>
                  </a:gs>
                  <a:gs pos="63000">
                    <a:srgbClr val="FFFFFF"/>
                  </a:gs>
                </a:gsLst>
                <a:lin ang="0" scaled="0"/>
              </a:gradFill>
              <a:latin typeface="Segoe UI Variable Display Semib" pitchFamily="2" charset="0"/>
            </a:endParaRPr>
          </a:p>
        </p:txBody>
      </p:sp>
      <p:sp>
        <p:nvSpPr>
          <p:cNvPr id="8" name="Rectangle: Rounded Corners 36">
            <a:extLst>
              <a:ext uri="{FF2B5EF4-FFF2-40B4-BE49-F238E27FC236}">
                <a16:creationId xmlns:a16="http://schemas.microsoft.com/office/drawing/2014/main" id="{D3CF6671-179C-F839-D9BA-0F712F3C8ECF}"/>
              </a:ext>
            </a:extLst>
          </p:cNvPr>
          <p:cNvSpPr>
            <a:spLocks/>
          </p:cNvSpPr>
          <p:nvPr/>
        </p:nvSpPr>
        <p:spPr>
          <a:xfrm>
            <a:off x="5143500" y="292175"/>
            <a:ext cx="3015661" cy="320813"/>
          </a:xfrm>
          <a:prstGeom prst="roundRect">
            <a:avLst>
              <a:gd name="adj" fmla="val 20578"/>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prstClr val="black">
                <a:alpha val="50000"/>
              </a:prstClr>
            </a:outerShdw>
          </a:effectLst>
        </p:spPr>
        <p:txBody>
          <a:bodyPr rot="0" spcFirstLastPara="0" vertOverflow="overflow" horzOverflow="overflow" vert="horz" wrap="square" lIns="111760" tIns="14901" rIns="111760" bIns="44704" numCol="1" spcCol="0" rtlCol="0" fromWordArt="0" anchor="ctr" anchorCtr="0" forceAA="0" compatLnSpc="1">
            <a:prstTxWarp prst="textNoShape">
              <a:avLst/>
            </a:prstTxWarp>
            <a:spAutoFit/>
          </a:bodyPr>
          <a:lstStyle>
            <a:defPPr>
              <a:defRPr lang="en-US"/>
            </a:defPPr>
            <a:lvl1pPr marL="0" algn="l" defTabSz="914243" rtl="0" eaLnBrk="1" latinLnBrk="0" hangingPunct="1">
              <a:defRPr sz="1765" kern="1200">
                <a:solidFill>
                  <a:schemeClr val="tx1"/>
                </a:solidFill>
                <a:latin typeface="+mn-lt"/>
                <a:ea typeface="+mn-ea"/>
                <a:cs typeface="+mn-cs"/>
              </a:defRPr>
            </a:lvl1pPr>
            <a:lvl2pPr marL="457120" algn="l" defTabSz="914243" rtl="0" eaLnBrk="1" latinLnBrk="0" hangingPunct="1">
              <a:defRPr sz="1765" kern="1200">
                <a:solidFill>
                  <a:schemeClr val="tx1"/>
                </a:solidFill>
                <a:latin typeface="+mn-lt"/>
                <a:ea typeface="+mn-ea"/>
                <a:cs typeface="+mn-cs"/>
              </a:defRPr>
            </a:lvl2pPr>
            <a:lvl3pPr marL="914243" algn="l" defTabSz="914243" rtl="0" eaLnBrk="1" latinLnBrk="0" hangingPunct="1">
              <a:defRPr sz="1765" kern="1200">
                <a:solidFill>
                  <a:schemeClr val="tx1"/>
                </a:solidFill>
                <a:latin typeface="+mn-lt"/>
                <a:ea typeface="+mn-ea"/>
                <a:cs typeface="+mn-cs"/>
              </a:defRPr>
            </a:lvl3pPr>
            <a:lvl4pPr marL="1371363" algn="l" defTabSz="914243" rtl="0" eaLnBrk="1" latinLnBrk="0" hangingPunct="1">
              <a:defRPr sz="1765" kern="1200">
                <a:solidFill>
                  <a:schemeClr val="tx1"/>
                </a:solidFill>
                <a:latin typeface="+mn-lt"/>
                <a:ea typeface="+mn-ea"/>
                <a:cs typeface="+mn-cs"/>
              </a:defRPr>
            </a:lvl4pPr>
            <a:lvl5pPr marL="1828485" algn="l" defTabSz="914243" rtl="0" eaLnBrk="1" latinLnBrk="0" hangingPunct="1">
              <a:defRPr sz="1765" kern="1200">
                <a:solidFill>
                  <a:schemeClr val="tx1"/>
                </a:solidFill>
                <a:latin typeface="+mn-lt"/>
                <a:ea typeface="+mn-ea"/>
                <a:cs typeface="+mn-cs"/>
              </a:defRPr>
            </a:lvl5pPr>
            <a:lvl6pPr marL="2285607" algn="l" defTabSz="914243" rtl="0" eaLnBrk="1" latinLnBrk="0" hangingPunct="1">
              <a:defRPr sz="1765" kern="1200">
                <a:solidFill>
                  <a:schemeClr val="tx1"/>
                </a:solidFill>
                <a:latin typeface="+mn-lt"/>
                <a:ea typeface="+mn-ea"/>
                <a:cs typeface="+mn-cs"/>
              </a:defRPr>
            </a:lvl6pPr>
            <a:lvl7pPr marL="2742728" algn="l" defTabSz="914243" rtl="0" eaLnBrk="1" latinLnBrk="0" hangingPunct="1">
              <a:defRPr sz="1765" kern="1200">
                <a:solidFill>
                  <a:schemeClr val="tx1"/>
                </a:solidFill>
                <a:latin typeface="+mn-lt"/>
                <a:ea typeface="+mn-ea"/>
                <a:cs typeface="+mn-cs"/>
              </a:defRPr>
            </a:lvl7pPr>
            <a:lvl8pPr marL="3199848" algn="l" defTabSz="914243" rtl="0" eaLnBrk="1" latinLnBrk="0" hangingPunct="1">
              <a:defRPr sz="1765" kern="1200">
                <a:solidFill>
                  <a:schemeClr val="tx1"/>
                </a:solidFill>
                <a:latin typeface="+mn-lt"/>
                <a:ea typeface="+mn-ea"/>
                <a:cs typeface="+mn-cs"/>
              </a:defRPr>
            </a:lvl8pPr>
            <a:lvl9pPr marL="3656971" algn="l" defTabSz="914243" rtl="0" eaLnBrk="1" latinLnBrk="0" hangingPunct="1">
              <a:defRPr sz="1765" kern="1200">
                <a:solidFill>
                  <a:schemeClr val="tx1"/>
                </a:solidFill>
                <a:latin typeface="+mn-lt"/>
                <a:ea typeface="+mn-ea"/>
                <a:cs typeface="+mn-cs"/>
              </a:defRPr>
            </a:lvl9pPr>
          </a:lstStyle>
          <a:p>
            <a:pPr algn="ctr" defTabSz="745122" fontAlgn="base">
              <a:spcBef>
                <a:spcPct val="0"/>
              </a:spcBef>
              <a:spcAft>
                <a:spcPct val="0"/>
              </a:spcAft>
            </a:pPr>
            <a:r>
              <a:rPr lang="en-GB" sz="1445" b="1" dirty="0">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rPr>
              <a:t>Prizes and Recognitions</a:t>
            </a:r>
          </a:p>
        </p:txBody>
      </p:sp>
      <p:sp>
        <p:nvSpPr>
          <p:cNvPr id="2" name="Folded Corner 8">
            <a:extLst>
              <a:ext uri="{FF2B5EF4-FFF2-40B4-BE49-F238E27FC236}">
                <a16:creationId xmlns:a16="http://schemas.microsoft.com/office/drawing/2014/main" id="{298DFEE2-475E-254E-A602-E46197BDA429}"/>
              </a:ext>
            </a:extLst>
          </p:cNvPr>
          <p:cNvSpPr/>
          <p:nvPr/>
        </p:nvSpPr>
        <p:spPr>
          <a:xfrm>
            <a:off x="790576" y="851903"/>
            <a:ext cx="252412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Monetary Prizes</a:t>
            </a:r>
          </a:p>
        </p:txBody>
      </p:sp>
      <p:sp>
        <p:nvSpPr>
          <p:cNvPr id="5" name="Folded Corner 8">
            <a:extLst>
              <a:ext uri="{FF2B5EF4-FFF2-40B4-BE49-F238E27FC236}">
                <a16:creationId xmlns:a16="http://schemas.microsoft.com/office/drawing/2014/main" id="{92700788-2594-BD9E-09DB-5C0DFAC7F0C6}"/>
              </a:ext>
            </a:extLst>
          </p:cNvPr>
          <p:cNvSpPr/>
          <p:nvPr/>
        </p:nvSpPr>
        <p:spPr>
          <a:xfrm>
            <a:off x="1219201" y="2459030"/>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Technology and Tools</a:t>
            </a:r>
          </a:p>
        </p:txBody>
      </p:sp>
      <p:sp>
        <p:nvSpPr>
          <p:cNvPr id="9" name="Folded Corner 8">
            <a:extLst>
              <a:ext uri="{FF2B5EF4-FFF2-40B4-BE49-F238E27FC236}">
                <a16:creationId xmlns:a16="http://schemas.microsoft.com/office/drawing/2014/main" id="{8B17183A-91F9-25DE-AA02-9469949D8492}"/>
              </a:ext>
            </a:extLst>
          </p:cNvPr>
          <p:cNvSpPr/>
          <p:nvPr/>
        </p:nvSpPr>
        <p:spPr>
          <a:xfrm>
            <a:off x="4970164" y="1329733"/>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Career Development</a:t>
            </a:r>
          </a:p>
        </p:txBody>
      </p:sp>
      <p:sp>
        <p:nvSpPr>
          <p:cNvPr id="10" name="Folded Corner 8">
            <a:extLst>
              <a:ext uri="{FF2B5EF4-FFF2-40B4-BE49-F238E27FC236}">
                <a16:creationId xmlns:a16="http://schemas.microsoft.com/office/drawing/2014/main" id="{937FC2F8-71F7-3516-0DBA-39AA0FDBC0B8}"/>
              </a:ext>
            </a:extLst>
          </p:cNvPr>
          <p:cNvSpPr/>
          <p:nvPr/>
        </p:nvSpPr>
        <p:spPr>
          <a:xfrm>
            <a:off x="4435428" y="3231636"/>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Learning Opportunities</a:t>
            </a:r>
          </a:p>
        </p:txBody>
      </p:sp>
      <p:sp>
        <p:nvSpPr>
          <p:cNvPr id="11" name="Folded Corner 8">
            <a:extLst>
              <a:ext uri="{FF2B5EF4-FFF2-40B4-BE49-F238E27FC236}">
                <a16:creationId xmlns:a16="http://schemas.microsoft.com/office/drawing/2014/main" id="{9399D93A-6316-2DF2-89F4-7EB0BB5A52FB}"/>
              </a:ext>
            </a:extLst>
          </p:cNvPr>
          <p:cNvSpPr/>
          <p:nvPr/>
        </p:nvSpPr>
        <p:spPr>
          <a:xfrm>
            <a:off x="7989869" y="3349411"/>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Recognition</a:t>
            </a:r>
          </a:p>
        </p:txBody>
      </p:sp>
      <p:sp>
        <p:nvSpPr>
          <p:cNvPr id="12" name="Folded Corner 8">
            <a:extLst>
              <a:ext uri="{FF2B5EF4-FFF2-40B4-BE49-F238E27FC236}">
                <a16:creationId xmlns:a16="http://schemas.microsoft.com/office/drawing/2014/main" id="{38F4DD11-4963-58B9-9519-C1BB9B5AFB5D}"/>
              </a:ext>
            </a:extLst>
          </p:cNvPr>
          <p:cNvSpPr/>
          <p:nvPr/>
        </p:nvSpPr>
        <p:spPr>
          <a:xfrm>
            <a:off x="1219201" y="5205195"/>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Experiences</a:t>
            </a:r>
          </a:p>
        </p:txBody>
      </p:sp>
      <p:sp>
        <p:nvSpPr>
          <p:cNvPr id="13" name="Folded Corner 8">
            <a:extLst>
              <a:ext uri="{FF2B5EF4-FFF2-40B4-BE49-F238E27FC236}">
                <a16:creationId xmlns:a16="http://schemas.microsoft.com/office/drawing/2014/main" id="{21DCEB71-2BD9-C713-213A-798AC2384BAD}"/>
              </a:ext>
            </a:extLst>
          </p:cNvPr>
          <p:cNvSpPr/>
          <p:nvPr/>
        </p:nvSpPr>
        <p:spPr>
          <a:xfrm>
            <a:off x="4298933" y="5112037"/>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Networking</a:t>
            </a:r>
          </a:p>
        </p:txBody>
      </p:sp>
      <p:sp>
        <p:nvSpPr>
          <p:cNvPr id="14" name="Folded Corner 8">
            <a:extLst>
              <a:ext uri="{FF2B5EF4-FFF2-40B4-BE49-F238E27FC236}">
                <a16:creationId xmlns:a16="http://schemas.microsoft.com/office/drawing/2014/main" id="{5B31128B-5AAE-4E5D-5673-0824AFCE9C71}"/>
              </a:ext>
            </a:extLst>
          </p:cNvPr>
          <p:cNvSpPr/>
          <p:nvPr/>
        </p:nvSpPr>
        <p:spPr>
          <a:xfrm>
            <a:off x="8721127" y="1575689"/>
            <a:ext cx="2771774" cy="1129297"/>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Project Support</a:t>
            </a:r>
          </a:p>
        </p:txBody>
      </p:sp>
      <p:sp>
        <p:nvSpPr>
          <p:cNvPr id="15" name="Folded Corner 8">
            <a:extLst>
              <a:ext uri="{FF2B5EF4-FFF2-40B4-BE49-F238E27FC236}">
                <a16:creationId xmlns:a16="http://schemas.microsoft.com/office/drawing/2014/main" id="{F2662EF1-03E3-10F8-7720-903F07B0EE3E}"/>
              </a:ext>
            </a:extLst>
          </p:cNvPr>
          <p:cNvSpPr/>
          <p:nvPr/>
        </p:nvSpPr>
        <p:spPr>
          <a:xfrm>
            <a:off x="790576" y="3796284"/>
            <a:ext cx="2771774" cy="1019330"/>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Company-Specific rewards</a:t>
            </a:r>
          </a:p>
        </p:txBody>
      </p:sp>
      <p:sp>
        <p:nvSpPr>
          <p:cNvPr id="16" name="Folded Corner 8">
            <a:extLst>
              <a:ext uri="{FF2B5EF4-FFF2-40B4-BE49-F238E27FC236}">
                <a16:creationId xmlns:a16="http://schemas.microsoft.com/office/drawing/2014/main" id="{4DD83573-5A37-99CB-CB3C-8658DA0D63F1}"/>
              </a:ext>
            </a:extLst>
          </p:cNvPr>
          <p:cNvSpPr/>
          <p:nvPr/>
        </p:nvSpPr>
        <p:spPr>
          <a:xfrm>
            <a:off x="8394667" y="4972064"/>
            <a:ext cx="2854357" cy="854288"/>
          </a:xfrm>
          <a:prstGeom prst="foldedCorner">
            <a:avLst/>
          </a:prstGeom>
          <a:solidFill>
            <a:srgbClr val="FFC000"/>
          </a:solidFill>
        </p:spPr>
        <p:style>
          <a:lnRef idx="0">
            <a:schemeClr val="accent6"/>
          </a:lnRef>
          <a:fillRef idx="3">
            <a:schemeClr val="accent6"/>
          </a:fillRef>
          <a:effectRef idx="3">
            <a:schemeClr val="accent6"/>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r>
              <a:rPr lang="en-US" sz="2400" b="1" dirty="0">
                <a:solidFill>
                  <a:srgbClr val="3A4953"/>
                </a:solidFill>
              </a:rPr>
              <a:t>Health and Wellness</a:t>
            </a:r>
          </a:p>
        </p:txBody>
      </p:sp>
    </p:spTree>
    <p:extLst>
      <p:ext uri="{BB962C8B-B14F-4D97-AF65-F5344CB8AC3E}">
        <p14:creationId xmlns:p14="http://schemas.microsoft.com/office/powerpoint/2010/main" val="72794820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42" presetClass="path" presetSubtype="0" decel="100000" fill="hold" grpId="1" nodeType="withEffect">
                                  <p:stCondLst>
                                    <p:cond delay="100"/>
                                  </p:stCondLst>
                                  <p:childTnLst>
                                    <p:animMotion origin="layout" path="M -2.91667E-6 -2.22222E-6 L -2.91667E-6 0.03542 " pathEditMode="relative" rAng="0" ptsTypes="AA">
                                      <p:cBhvr>
                                        <p:cTn id="9" dur="700" spd="-100000" fill="hold"/>
                                        <p:tgtEl>
                                          <p:spTgt spid="8"/>
                                        </p:tgtEl>
                                        <p:attrNameLst>
                                          <p:attrName>ppt_x</p:attrName>
                                          <p:attrName>ppt_y</p:attrName>
                                        </p:attrNameLst>
                                      </p:cBhvr>
                                      <p:rCtr x="0" y="1759"/>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42" presetClass="path" presetSubtype="0" decel="100000" fill="hold" grpId="1" nodeType="withEffect">
                                  <p:stCondLst>
                                    <p:cond delay="0"/>
                                  </p:stCondLst>
                                  <p:childTnLst>
                                    <p:animMotion origin="layout" path="M 3.33333E-6 1.85185E-6 L 3.33333E-6 0.03541 " pathEditMode="relative" rAng="0" ptsTypes="AA">
                                      <p:cBhvr>
                                        <p:cTn id="14" dur="700" spd="-100000" fill="hold"/>
                                        <p:tgtEl>
                                          <p:spTgt spid="3"/>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3" grpId="1" animBg="1"/>
      <p:bldP spid="8" grpId="0" animBg="1"/>
      <p:bldP spid="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BB24E9-B22B-18CA-6BD5-CDD1E8AA6229}"/>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CAC41792-75E9-14D2-D4C6-11FB369B09BA}"/>
              </a:ext>
            </a:extLst>
          </p:cNvPr>
          <p:cNvPicPr>
            <a:picLocks noChangeAspect="1"/>
          </p:cNvPicPr>
          <p:nvPr/>
        </p:nvPicPr>
        <p:blipFill>
          <a:blip r:embed="rId3">
            <a:alphaModFix amt="20000"/>
          </a:blip>
          <a:stretch>
            <a:fillRect/>
          </a:stretch>
        </p:blipFill>
        <p:spPr>
          <a:xfrm>
            <a:off x="3762929" y="18551"/>
            <a:ext cx="8429071" cy="6858000"/>
          </a:xfrm>
          <a:prstGeom prst="rect">
            <a:avLst/>
          </a:prstGeom>
        </p:spPr>
      </p:pic>
      <p:sp>
        <p:nvSpPr>
          <p:cNvPr id="5" name="Rectangle 4">
            <a:extLst>
              <a:ext uri="{FF2B5EF4-FFF2-40B4-BE49-F238E27FC236}">
                <a16:creationId xmlns:a16="http://schemas.microsoft.com/office/drawing/2014/main" id="{AEA2E37B-115C-F4E1-6612-76E77D88134C}"/>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grpSp>
        <p:nvGrpSpPr>
          <p:cNvPr id="23" name="Group 22">
            <a:extLst>
              <a:ext uri="{FF2B5EF4-FFF2-40B4-BE49-F238E27FC236}">
                <a16:creationId xmlns:a16="http://schemas.microsoft.com/office/drawing/2014/main" id="{6F7A0C6D-334B-CE96-3884-BBE5ADD88CEB}"/>
              </a:ext>
            </a:extLst>
          </p:cNvPr>
          <p:cNvGrpSpPr/>
          <p:nvPr/>
        </p:nvGrpSpPr>
        <p:grpSpPr>
          <a:xfrm>
            <a:off x="2850024" y="1733738"/>
            <a:ext cx="6398468" cy="3780371"/>
            <a:chOff x="-751999" y="-504519"/>
            <a:chExt cx="5744328" cy="3704873"/>
          </a:xfrm>
        </p:grpSpPr>
        <p:sp>
          <p:nvSpPr>
            <p:cNvPr id="24" name="Rounded Rectangle 11">
              <a:extLst>
                <a:ext uri="{FF2B5EF4-FFF2-40B4-BE49-F238E27FC236}">
                  <a16:creationId xmlns:a16="http://schemas.microsoft.com/office/drawing/2014/main" id="{75D1C673-83FB-35C3-A102-531C59B57BD6}"/>
                </a:ext>
              </a:extLst>
            </p:cNvPr>
            <p:cNvSpPr/>
            <p:nvPr/>
          </p:nvSpPr>
          <p:spPr bwMode="auto">
            <a:xfrm>
              <a:off x="-751999" y="-504519"/>
              <a:ext cx="5744328" cy="3704873"/>
            </a:xfrm>
            <a:prstGeom prst="roundRect">
              <a:avLst>
                <a:gd name="adj" fmla="val 15948"/>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err="1">
                <a:solidFill>
                  <a:srgbClr val="FFFFFF"/>
                </a:solidFill>
                <a:cs typeface="Segoe UI" pitchFamily="34" charset="0"/>
              </a:endParaRPr>
            </a:p>
          </p:txBody>
        </p:sp>
        <p:sp>
          <p:nvSpPr>
            <p:cNvPr id="25" name="TextBox 24">
              <a:extLst>
                <a:ext uri="{FF2B5EF4-FFF2-40B4-BE49-F238E27FC236}">
                  <a16:creationId xmlns:a16="http://schemas.microsoft.com/office/drawing/2014/main" id="{173052B6-3AC6-DFBA-75F5-AC8F9BFE0A9B}"/>
                </a:ext>
              </a:extLst>
            </p:cNvPr>
            <p:cNvSpPr txBox="1"/>
            <p:nvPr/>
          </p:nvSpPr>
          <p:spPr>
            <a:xfrm>
              <a:off x="-372351" y="-90133"/>
              <a:ext cx="5170146" cy="3027280"/>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3200" dirty="0">
                  <a:solidFill>
                    <a:srgbClr val="FFFFFF"/>
                  </a:solidFill>
                </a:rPr>
                <a:t>Q. Have you participated in a Hackathon before? </a:t>
              </a:r>
            </a:p>
            <a:p>
              <a:pPr lvl="0">
                <a:defRPr/>
              </a:pPr>
              <a:endParaRPr lang="en-US" sz="3200" dirty="0">
                <a:solidFill>
                  <a:srgbClr val="FFFFFF"/>
                </a:solidFill>
              </a:endParaRPr>
            </a:p>
            <a:p>
              <a:pPr lvl="0">
                <a:defRPr/>
              </a:pPr>
              <a:r>
                <a:rPr lang="en-US" sz="3200" dirty="0">
                  <a:solidFill>
                    <a:srgbClr val="FFFFFF"/>
                  </a:solidFill>
                </a:rPr>
                <a:t>If so, what was your experience? What did you like or dislike?</a:t>
              </a:r>
            </a:p>
          </p:txBody>
        </p:sp>
      </p:grpSp>
    </p:spTree>
    <p:extLst>
      <p:ext uri="{BB962C8B-B14F-4D97-AF65-F5344CB8AC3E}">
        <p14:creationId xmlns:p14="http://schemas.microsoft.com/office/powerpoint/2010/main" val="14376133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500"/>
                                        <p:tgtEl>
                                          <p:spTgt spid="23"/>
                                        </p:tgtEl>
                                      </p:cBhvr>
                                    </p:animEffect>
                                  </p:childTnLst>
                                </p:cTn>
                              </p:par>
                              <p:par>
                                <p:cTn id="8" presetID="42" presetClass="path" presetSubtype="0" decel="50000" fill="hold" nodeType="withEffect">
                                  <p:stCondLst>
                                    <p:cond delay="200"/>
                                  </p:stCondLst>
                                  <p:childTnLst>
                                    <p:animMotion origin="layout" path="M 3.33333E-6 -3.7037E-7 L 0.0013 0.05185 " pathEditMode="relative" rAng="0" ptsTypes="AA">
                                      <p:cBhvr>
                                        <p:cTn id="9" dur="1000" fill="hold"/>
                                        <p:tgtEl>
                                          <p:spTgt spid="23"/>
                                        </p:tgtEl>
                                        <p:attrNameLst>
                                          <p:attrName>ppt_x</p:attrName>
                                          <p:attrName>ppt_y</p:attrName>
                                        </p:attrNameLst>
                                      </p:cBhvr>
                                      <p:rCtr x="65" y="259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64B807-F7F0-E71C-CB1B-6085834FEAEC}"/>
            </a:ext>
          </a:extLst>
        </p:cNvPr>
        <p:cNvGrpSpPr/>
        <p:nvPr/>
      </p:nvGrpSpPr>
      <p:grpSpPr>
        <a:xfrm>
          <a:off x="0" y="0"/>
          <a:ext cx="0" cy="0"/>
          <a:chOff x="0" y="0"/>
          <a:chExt cx="0" cy="0"/>
        </a:xfrm>
      </p:grpSpPr>
      <p:pic>
        <p:nvPicPr>
          <p:cNvPr id="2" name="Picture 1">
            <a:extLst>
              <a:ext uri="{FF2B5EF4-FFF2-40B4-BE49-F238E27FC236}">
                <a16:creationId xmlns:a16="http://schemas.microsoft.com/office/drawing/2014/main" id="{D14B0538-5CD5-5FD1-88B8-ED3A77E831BF}"/>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9" name="TextBox 8">
            <a:extLst>
              <a:ext uri="{FF2B5EF4-FFF2-40B4-BE49-F238E27FC236}">
                <a16:creationId xmlns:a16="http://schemas.microsoft.com/office/drawing/2014/main" id="{2222320D-7D90-BFAE-7756-4F6B8C7DAA78}"/>
              </a:ext>
            </a:extLst>
          </p:cNvPr>
          <p:cNvSpPr txBox="1"/>
          <p:nvPr/>
        </p:nvSpPr>
        <p:spPr>
          <a:xfrm>
            <a:off x="692150" y="2677512"/>
            <a:ext cx="10807700" cy="1502976"/>
          </a:xfrm>
          <a:prstGeom prst="rect">
            <a:avLst/>
          </a:prstGeom>
          <a:noFill/>
          <a:ln w="19050" cap="rnd">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algn="ctr" defTabSz="932449">
              <a:spcBef>
                <a:spcPts val="200"/>
              </a:spcBef>
              <a:defRPr sz="2400">
                <a:gradFill>
                  <a:gsLst>
                    <a:gs pos="20280">
                      <a:srgbClr val="000000"/>
                    </a:gs>
                    <a:gs pos="41958">
                      <a:srgbClr val="000000"/>
                    </a:gs>
                  </a:gsLst>
                  <a:lin ang="0" scaled="0"/>
                </a:gradFill>
                <a:latin typeface="+mj-lt"/>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pPr lvl="0">
              <a:defRPr/>
            </a:pPr>
            <a:r>
              <a:rPr lang="en-US" sz="4800" dirty="0">
                <a:gradFill flip="none" rotWithShape="1">
                  <a:gsLst>
                    <a:gs pos="0">
                      <a:srgbClr val="D59ED7"/>
                    </a:gs>
                    <a:gs pos="68000">
                      <a:srgbClr val="8DC8E8"/>
                    </a:gs>
                  </a:gsLst>
                  <a:lin ang="10800000" scaled="1"/>
                  <a:tileRect/>
                </a:gradFill>
              </a:rPr>
              <a:t>Lean and Design Thinking</a:t>
            </a:r>
          </a:p>
          <a:p>
            <a:pPr lvl="0">
              <a:defRPr/>
            </a:pPr>
            <a:r>
              <a:rPr lang="en-US" sz="4800" dirty="0">
                <a:gradFill flip="none" rotWithShape="1">
                  <a:gsLst>
                    <a:gs pos="0">
                      <a:srgbClr val="D59ED7"/>
                    </a:gs>
                    <a:gs pos="68000">
                      <a:srgbClr val="8DC8E8"/>
                    </a:gs>
                  </a:gsLst>
                  <a:lin ang="10800000" scaled="1"/>
                  <a:tileRect/>
                </a:gradFill>
              </a:rPr>
              <a:t>Resources</a:t>
            </a:r>
          </a:p>
        </p:txBody>
      </p:sp>
    </p:spTree>
    <p:extLst>
      <p:ext uri="{BB962C8B-B14F-4D97-AF65-F5344CB8AC3E}">
        <p14:creationId xmlns:p14="http://schemas.microsoft.com/office/powerpoint/2010/main" val="3595038037"/>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white rectangular object with black text&#10;&#10;Description automatically generated">
            <a:extLst>
              <a:ext uri="{FF2B5EF4-FFF2-40B4-BE49-F238E27FC236}">
                <a16:creationId xmlns:a16="http://schemas.microsoft.com/office/drawing/2014/main" id="{86092CE5-C09E-9543-9039-3A635E79BCA4}"/>
              </a:ext>
            </a:extLst>
          </p:cNvPr>
          <p:cNvPicPr>
            <a:picLocks noChangeAspect="1"/>
          </p:cNvPicPr>
          <p:nvPr/>
        </p:nvPicPr>
        <p:blipFill rotWithShape="1">
          <a:blip r:embed="rId3"/>
          <a:srcRect t="6497" b="13716"/>
          <a:stretch/>
        </p:blipFill>
        <p:spPr>
          <a:xfrm>
            <a:off x="20" y="10"/>
            <a:ext cx="12191980" cy="6857990"/>
          </a:xfrm>
          <a:prstGeom prst="rect">
            <a:avLst/>
          </a:prstGeom>
          <a:noFill/>
        </p:spPr>
      </p:pic>
    </p:spTree>
    <p:extLst>
      <p:ext uri="{BB962C8B-B14F-4D97-AF65-F5344CB8AC3E}">
        <p14:creationId xmlns:p14="http://schemas.microsoft.com/office/powerpoint/2010/main" val="170016374"/>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screenshot of a social media post&#10;&#10;Description automatically generated">
            <a:extLst>
              <a:ext uri="{FF2B5EF4-FFF2-40B4-BE49-F238E27FC236}">
                <a16:creationId xmlns:a16="http://schemas.microsoft.com/office/drawing/2014/main" id="{15BB85F8-3527-DB47-A723-775D844CE2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03972" y="68263"/>
            <a:ext cx="10184055" cy="6721475"/>
          </a:xfrm>
          <a:prstGeom prst="rect">
            <a:avLst/>
          </a:prstGeom>
          <a:noFill/>
        </p:spPr>
      </p:pic>
    </p:spTree>
    <p:extLst>
      <p:ext uri="{BB962C8B-B14F-4D97-AF65-F5344CB8AC3E}">
        <p14:creationId xmlns:p14="http://schemas.microsoft.com/office/powerpoint/2010/main" val="1278334392"/>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Design Thinking: Using an Empathy Map - dummies">
            <a:extLst>
              <a:ext uri="{FF2B5EF4-FFF2-40B4-BE49-F238E27FC236}">
                <a16:creationId xmlns:a16="http://schemas.microsoft.com/office/drawing/2014/main" id="{140583D7-BDF6-8864-402A-C915BD00F6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2083179" y="68263"/>
            <a:ext cx="8025641" cy="6721475"/>
          </a:xfrm>
          <a:prstGeom prst="rect">
            <a:avLst/>
          </a:prstGeom>
          <a:solidFill>
            <a:srgbClr val="FFFFFF"/>
          </a:solidFill>
        </p:spPr>
      </p:pic>
    </p:spTree>
    <p:extLst>
      <p:ext uri="{BB962C8B-B14F-4D97-AF65-F5344CB8AC3E}">
        <p14:creationId xmlns:p14="http://schemas.microsoft.com/office/powerpoint/2010/main" val="1310122399"/>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62274D-0B84-3103-F42B-68494010E1E9}"/>
              </a:ext>
            </a:extLst>
          </p:cNvPr>
          <p:cNvSpPr>
            <a:spLocks noGrp="1"/>
          </p:cNvSpPr>
          <p:nvPr>
            <p:ph type="title"/>
          </p:nvPr>
        </p:nvSpPr>
        <p:spPr/>
        <p:txBody>
          <a:bodyPr/>
          <a:lstStyle/>
          <a:p>
            <a:r>
              <a:rPr lang="en-NZ" dirty="0"/>
              <a:t>Big Ideas: Idea Name</a:t>
            </a:r>
          </a:p>
        </p:txBody>
      </p:sp>
      <p:sp>
        <p:nvSpPr>
          <p:cNvPr id="4" name="Rectangle 3">
            <a:extLst>
              <a:ext uri="{FF2B5EF4-FFF2-40B4-BE49-F238E27FC236}">
                <a16:creationId xmlns:a16="http://schemas.microsoft.com/office/drawing/2014/main" id="{D2E3DA0C-FAE8-B86B-6887-8A9DED755BF2}"/>
              </a:ext>
            </a:extLst>
          </p:cNvPr>
          <p:cNvSpPr/>
          <p:nvPr/>
        </p:nvSpPr>
        <p:spPr>
          <a:xfrm>
            <a:off x="5908062" y="1284398"/>
            <a:ext cx="4271939" cy="3254211"/>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charset="0"/>
              <a:ea typeface="Helvetica Neue Light" charset="0"/>
              <a:cs typeface="Helvetica Neue Light" charset="0"/>
            </a:endParaRPr>
          </a:p>
        </p:txBody>
      </p:sp>
      <p:sp>
        <p:nvSpPr>
          <p:cNvPr id="5" name="Rectangle 4">
            <a:extLst>
              <a:ext uri="{FF2B5EF4-FFF2-40B4-BE49-F238E27FC236}">
                <a16:creationId xmlns:a16="http://schemas.microsoft.com/office/drawing/2014/main" id="{3D01A7FA-9E1E-2A73-D92E-04DD09C170F9}"/>
              </a:ext>
            </a:extLst>
          </p:cNvPr>
          <p:cNvSpPr/>
          <p:nvPr/>
        </p:nvSpPr>
        <p:spPr>
          <a:xfrm>
            <a:off x="7463445" y="1420553"/>
            <a:ext cx="1393306" cy="218420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6" name="Rectangle 5">
            <a:extLst>
              <a:ext uri="{FF2B5EF4-FFF2-40B4-BE49-F238E27FC236}">
                <a16:creationId xmlns:a16="http://schemas.microsoft.com/office/drawing/2014/main" id="{37B79005-6E16-3A9B-4068-5B0DAEC6583E}"/>
              </a:ext>
            </a:extLst>
          </p:cNvPr>
          <p:cNvSpPr/>
          <p:nvPr/>
        </p:nvSpPr>
        <p:spPr>
          <a:xfrm>
            <a:off x="6029565" y="1643783"/>
            <a:ext cx="1342657" cy="148532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7" name="Rectangle 6">
            <a:extLst>
              <a:ext uri="{FF2B5EF4-FFF2-40B4-BE49-F238E27FC236}">
                <a16:creationId xmlns:a16="http://schemas.microsoft.com/office/drawing/2014/main" id="{0A1370EC-9AA6-B2C7-4102-0DFA33EC7929}"/>
              </a:ext>
            </a:extLst>
          </p:cNvPr>
          <p:cNvSpPr/>
          <p:nvPr/>
        </p:nvSpPr>
        <p:spPr>
          <a:xfrm>
            <a:off x="2195847" y="1287708"/>
            <a:ext cx="3716896" cy="848193"/>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9" name="TextBox 8">
            <a:extLst>
              <a:ext uri="{FF2B5EF4-FFF2-40B4-BE49-F238E27FC236}">
                <a16:creationId xmlns:a16="http://schemas.microsoft.com/office/drawing/2014/main" id="{DF25DF49-FD43-BC1E-260D-F68E403D59CB}"/>
              </a:ext>
            </a:extLst>
          </p:cNvPr>
          <p:cNvSpPr txBox="1"/>
          <p:nvPr/>
        </p:nvSpPr>
        <p:spPr>
          <a:xfrm>
            <a:off x="2220324" y="1310669"/>
            <a:ext cx="3666094" cy="270074"/>
          </a:xfrm>
          <a:prstGeom prst="rect">
            <a:avLst/>
          </a:prstGeom>
          <a:solidFill>
            <a:srgbClr val="4DBDE3"/>
          </a:solidFill>
        </p:spPr>
        <p:txBody>
          <a:bodyPr wrap="square" rtlCol="0">
            <a:spAutoFit/>
          </a:bodyPr>
          <a:lstStyle/>
          <a:p>
            <a:pPr algn="ctr"/>
            <a:r>
              <a:rPr lang="en-MY" sz="1155" dirty="0">
                <a:solidFill>
                  <a:schemeClr val="bg1"/>
                </a:solidFill>
                <a:latin typeface="Aileron" charset="0"/>
                <a:ea typeface="Aileron" charset="0"/>
                <a:cs typeface="Aileron" charset="0"/>
              </a:rPr>
              <a:t>PROBLEM/ POINT OF VIEW </a:t>
            </a:r>
          </a:p>
        </p:txBody>
      </p:sp>
      <p:sp>
        <p:nvSpPr>
          <p:cNvPr id="10" name="Rectangle 9">
            <a:extLst>
              <a:ext uri="{FF2B5EF4-FFF2-40B4-BE49-F238E27FC236}">
                <a16:creationId xmlns:a16="http://schemas.microsoft.com/office/drawing/2014/main" id="{C6B49BA6-8C40-D60D-13B2-F0F41E12BCC8}"/>
              </a:ext>
            </a:extLst>
          </p:cNvPr>
          <p:cNvSpPr/>
          <p:nvPr/>
        </p:nvSpPr>
        <p:spPr>
          <a:xfrm>
            <a:off x="2195847" y="2135900"/>
            <a:ext cx="3716896" cy="848193"/>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11" name="Rectangle 10">
            <a:extLst>
              <a:ext uri="{FF2B5EF4-FFF2-40B4-BE49-F238E27FC236}">
                <a16:creationId xmlns:a16="http://schemas.microsoft.com/office/drawing/2014/main" id="{E673C6FC-9105-D361-B265-DB28CF457A4A}"/>
              </a:ext>
            </a:extLst>
          </p:cNvPr>
          <p:cNvSpPr/>
          <p:nvPr/>
        </p:nvSpPr>
        <p:spPr>
          <a:xfrm>
            <a:off x="2195846" y="2989194"/>
            <a:ext cx="3716896" cy="1539278"/>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12" name="TextBox 11">
            <a:extLst>
              <a:ext uri="{FF2B5EF4-FFF2-40B4-BE49-F238E27FC236}">
                <a16:creationId xmlns:a16="http://schemas.microsoft.com/office/drawing/2014/main" id="{ED9E2972-BF9B-C907-9D27-3431F4566203}"/>
              </a:ext>
            </a:extLst>
          </p:cNvPr>
          <p:cNvSpPr txBox="1"/>
          <p:nvPr/>
        </p:nvSpPr>
        <p:spPr>
          <a:xfrm>
            <a:off x="2221826" y="2162750"/>
            <a:ext cx="3666094" cy="270074"/>
          </a:xfrm>
          <a:prstGeom prst="rect">
            <a:avLst/>
          </a:prstGeom>
          <a:solidFill>
            <a:srgbClr val="4DBDE3"/>
          </a:solidFill>
        </p:spPr>
        <p:txBody>
          <a:bodyPr wrap="square" rtlCol="0">
            <a:spAutoFit/>
          </a:bodyPr>
          <a:lstStyle/>
          <a:p>
            <a:pPr algn="ctr"/>
            <a:r>
              <a:rPr lang="en-MY" sz="1155" dirty="0">
                <a:solidFill>
                  <a:schemeClr val="bg1"/>
                </a:solidFill>
                <a:latin typeface="Aileron" charset="0"/>
                <a:ea typeface="Aileron" charset="0"/>
                <a:cs typeface="Aileron" charset="0"/>
              </a:rPr>
              <a:t>ABSTRACT/ INSIGHT</a:t>
            </a:r>
          </a:p>
        </p:txBody>
      </p:sp>
      <p:sp>
        <p:nvSpPr>
          <p:cNvPr id="13" name="TextBox 12">
            <a:extLst>
              <a:ext uri="{FF2B5EF4-FFF2-40B4-BE49-F238E27FC236}">
                <a16:creationId xmlns:a16="http://schemas.microsoft.com/office/drawing/2014/main" id="{821C7652-54AE-3AA7-9DB1-8FC2C796CFAF}"/>
              </a:ext>
            </a:extLst>
          </p:cNvPr>
          <p:cNvSpPr txBox="1"/>
          <p:nvPr/>
        </p:nvSpPr>
        <p:spPr>
          <a:xfrm>
            <a:off x="2220324" y="3097631"/>
            <a:ext cx="3666094" cy="270074"/>
          </a:xfrm>
          <a:prstGeom prst="rect">
            <a:avLst/>
          </a:prstGeom>
          <a:solidFill>
            <a:srgbClr val="4DBDE3"/>
          </a:solidFill>
        </p:spPr>
        <p:txBody>
          <a:bodyPr wrap="square" rtlCol="0">
            <a:spAutoFit/>
          </a:bodyPr>
          <a:lstStyle/>
          <a:p>
            <a:pPr algn="ctr"/>
            <a:r>
              <a:rPr lang="en-MY" sz="1155" dirty="0">
                <a:solidFill>
                  <a:schemeClr val="bg1"/>
                </a:solidFill>
                <a:latin typeface="Aileron" charset="0"/>
                <a:ea typeface="Aileron" charset="0"/>
                <a:cs typeface="Aileron" charset="0"/>
              </a:rPr>
              <a:t>KEY BENEFITS</a:t>
            </a:r>
          </a:p>
        </p:txBody>
      </p:sp>
      <p:sp>
        <p:nvSpPr>
          <p:cNvPr id="14" name="TextBox 13">
            <a:extLst>
              <a:ext uri="{FF2B5EF4-FFF2-40B4-BE49-F238E27FC236}">
                <a16:creationId xmlns:a16="http://schemas.microsoft.com/office/drawing/2014/main" id="{698CCED2-FDCC-615D-0A0A-FA4D5B052392}"/>
              </a:ext>
            </a:extLst>
          </p:cNvPr>
          <p:cNvSpPr txBox="1"/>
          <p:nvPr/>
        </p:nvSpPr>
        <p:spPr>
          <a:xfrm>
            <a:off x="2193938" y="4628314"/>
            <a:ext cx="2134659" cy="270074"/>
          </a:xfrm>
          <a:prstGeom prst="rect">
            <a:avLst/>
          </a:prstGeom>
          <a:noFill/>
        </p:spPr>
        <p:txBody>
          <a:bodyPr wrap="square" rtlCol="0">
            <a:spAutoFit/>
          </a:bodyPr>
          <a:lstStyle/>
          <a:p>
            <a:r>
              <a:rPr lang="en-MY" sz="1155" b="1" dirty="0">
                <a:latin typeface="Helvetica Neue Light"/>
              </a:rPr>
              <a:t>KPIS</a:t>
            </a:r>
          </a:p>
        </p:txBody>
      </p:sp>
      <p:sp>
        <p:nvSpPr>
          <p:cNvPr id="15" name="TextBox 14">
            <a:extLst>
              <a:ext uri="{FF2B5EF4-FFF2-40B4-BE49-F238E27FC236}">
                <a16:creationId xmlns:a16="http://schemas.microsoft.com/office/drawing/2014/main" id="{97C4183A-DA47-5EEF-16B6-2B24AA6838BA}"/>
              </a:ext>
            </a:extLst>
          </p:cNvPr>
          <p:cNvSpPr txBox="1"/>
          <p:nvPr/>
        </p:nvSpPr>
        <p:spPr>
          <a:xfrm>
            <a:off x="5942416" y="1312028"/>
            <a:ext cx="4218208" cy="270074"/>
          </a:xfrm>
          <a:prstGeom prst="rect">
            <a:avLst/>
          </a:prstGeom>
          <a:solidFill>
            <a:srgbClr val="4DBDE3"/>
          </a:solidFill>
        </p:spPr>
        <p:txBody>
          <a:bodyPr wrap="square" rtlCol="0">
            <a:spAutoFit/>
          </a:bodyPr>
          <a:lstStyle/>
          <a:p>
            <a:pPr algn="ctr"/>
            <a:r>
              <a:rPr lang="en-MY" sz="1155" dirty="0">
                <a:solidFill>
                  <a:schemeClr val="bg1"/>
                </a:solidFill>
                <a:latin typeface="Aileron" charset="0"/>
                <a:ea typeface="Aileron" charset="0"/>
                <a:cs typeface="Aileron" charset="0"/>
              </a:rPr>
              <a:t>IDEA BLUEPRINT</a:t>
            </a:r>
          </a:p>
        </p:txBody>
      </p:sp>
      <p:sp>
        <p:nvSpPr>
          <p:cNvPr id="16" name="Rectangle 15">
            <a:extLst>
              <a:ext uri="{FF2B5EF4-FFF2-40B4-BE49-F238E27FC236}">
                <a16:creationId xmlns:a16="http://schemas.microsoft.com/office/drawing/2014/main" id="{736649FF-D94C-47CC-CED4-D715C8279CB5}"/>
              </a:ext>
            </a:extLst>
          </p:cNvPr>
          <p:cNvSpPr/>
          <p:nvPr/>
        </p:nvSpPr>
        <p:spPr>
          <a:xfrm>
            <a:off x="4894528" y="4547845"/>
            <a:ext cx="2689341" cy="1765730"/>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17" name="Rectangle 16">
            <a:extLst>
              <a:ext uri="{FF2B5EF4-FFF2-40B4-BE49-F238E27FC236}">
                <a16:creationId xmlns:a16="http://schemas.microsoft.com/office/drawing/2014/main" id="{329A15A2-B3A3-1C55-1384-659940765CED}"/>
              </a:ext>
            </a:extLst>
          </p:cNvPr>
          <p:cNvSpPr/>
          <p:nvPr/>
        </p:nvSpPr>
        <p:spPr>
          <a:xfrm>
            <a:off x="4921131" y="4570566"/>
            <a:ext cx="2641646" cy="270074"/>
          </a:xfrm>
          <a:prstGeom prst="rect">
            <a:avLst/>
          </a:prstGeom>
          <a:solidFill>
            <a:srgbClr val="4DBDE3"/>
          </a:solidFill>
        </p:spPr>
        <p:txBody>
          <a:bodyPr wrap="square">
            <a:spAutoFit/>
          </a:bodyPr>
          <a:lstStyle/>
          <a:p>
            <a:pPr algn="ctr"/>
            <a:r>
              <a:rPr lang="en-MY" sz="1155" dirty="0">
                <a:solidFill>
                  <a:schemeClr val="bg1"/>
                </a:solidFill>
                <a:latin typeface="Aileron" charset="0"/>
                <a:ea typeface="Aileron" charset="0"/>
                <a:cs typeface="Aileron" charset="0"/>
              </a:rPr>
              <a:t>TECH NOTES </a:t>
            </a:r>
          </a:p>
        </p:txBody>
      </p:sp>
      <p:sp>
        <p:nvSpPr>
          <p:cNvPr id="18" name="Rectangle 17">
            <a:extLst>
              <a:ext uri="{FF2B5EF4-FFF2-40B4-BE49-F238E27FC236}">
                <a16:creationId xmlns:a16="http://schemas.microsoft.com/office/drawing/2014/main" id="{8A10F8BB-1F2F-D337-3EA8-FC2264AD45A3}"/>
              </a:ext>
            </a:extLst>
          </p:cNvPr>
          <p:cNvSpPr/>
          <p:nvPr/>
        </p:nvSpPr>
        <p:spPr>
          <a:xfrm>
            <a:off x="2192437" y="4547845"/>
            <a:ext cx="2689341" cy="1767449"/>
          </a:xfrm>
          <a:prstGeom prst="rect">
            <a:avLst/>
          </a:prstGeom>
          <a:solidFill>
            <a:srgbClr val="F5FBFE"/>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latin typeface="Helvetica Neue Light"/>
            </a:endParaRPr>
          </a:p>
        </p:txBody>
      </p:sp>
      <p:sp>
        <p:nvSpPr>
          <p:cNvPr id="19" name="TextBox 18">
            <a:extLst>
              <a:ext uri="{FF2B5EF4-FFF2-40B4-BE49-F238E27FC236}">
                <a16:creationId xmlns:a16="http://schemas.microsoft.com/office/drawing/2014/main" id="{500553AF-F8D1-FF6C-1F65-B20A5B03C7FA}"/>
              </a:ext>
            </a:extLst>
          </p:cNvPr>
          <p:cNvSpPr txBox="1"/>
          <p:nvPr/>
        </p:nvSpPr>
        <p:spPr>
          <a:xfrm>
            <a:off x="2216915" y="4575024"/>
            <a:ext cx="2642344" cy="270074"/>
          </a:xfrm>
          <a:prstGeom prst="rect">
            <a:avLst/>
          </a:prstGeom>
          <a:solidFill>
            <a:srgbClr val="4DBDE3"/>
          </a:solidFill>
        </p:spPr>
        <p:txBody>
          <a:bodyPr wrap="square" rtlCol="0">
            <a:spAutoFit/>
          </a:bodyPr>
          <a:lstStyle/>
          <a:p>
            <a:pPr algn="ctr"/>
            <a:r>
              <a:rPr lang="en-MY" sz="1155" dirty="0">
                <a:solidFill>
                  <a:schemeClr val="bg1"/>
                </a:solidFill>
                <a:latin typeface="Aileron" charset="0"/>
                <a:ea typeface="Aileron" charset="0"/>
                <a:cs typeface="Aileron" charset="0"/>
              </a:rPr>
              <a:t>KPI</a:t>
            </a:r>
          </a:p>
        </p:txBody>
      </p:sp>
      <p:sp>
        <p:nvSpPr>
          <p:cNvPr id="20" name="Rectangle 19">
            <a:extLst>
              <a:ext uri="{FF2B5EF4-FFF2-40B4-BE49-F238E27FC236}">
                <a16:creationId xmlns:a16="http://schemas.microsoft.com/office/drawing/2014/main" id="{CBD95D82-001D-FF6E-903A-2AE50E568202}"/>
              </a:ext>
            </a:extLst>
          </p:cNvPr>
          <p:cNvSpPr/>
          <p:nvPr/>
        </p:nvSpPr>
        <p:spPr>
          <a:xfrm>
            <a:off x="7594447" y="4546126"/>
            <a:ext cx="2581976" cy="1767449"/>
          </a:xfrm>
          <a:prstGeom prst="rect">
            <a:avLst/>
          </a:prstGeom>
          <a:solidFill>
            <a:srgbClr val="4DBDE3"/>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MY" sz="1155" dirty="0">
              <a:solidFill>
                <a:schemeClr val="bg1"/>
              </a:solidFill>
              <a:latin typeface="Helvetica Neue Light"/>
            </a:endParaRPr>
          </a:p>
        </p:txBody>
      </p:sp>
      <p:grpSp>
        <p:nvGrpSpPr>
          <p:cNvPr id="21" name="Group 20">
            <a:extLst>
              <a:ext uri="{FF2B5EF4-FFF2-40B4-BE49-F238E27FC236}">
                <a16:creationId xmlns:a16="http://schemas.microsoft.com/office/drawing/2014/main" id="{3002370F-2037-9682-8B14-88476BEF225D}"/>
              </a:ext>
            </a:extLst>
          </p:cNvPr>
          <p:cNvGrpSpPr/>
          <p:nvPr/>
        </p:nvGrpSpPr>
        <p:grpSpPr>
          <a:xfrm>
            <a:off x="7763680" y="4709235"/>
            <a:ext cx="1964569" cy="1362491"/>
            <a:chOff x="10408369" y="7820312"/>
            <a:chExt cx="3062817" cy="2124161"/>
          </a:xfrm>
        </p:grpSpPr>
        <p:sp>
          <p:nvSpPr>
            <p:cNvPr id="22" name="Content Placeholder 2">
              <a:extLst>
                <a:ext uri="{FF2B5EF4-FFF2-40B4-BE49-F238E27FC236}">
                  <a16:creationId xmlns:a16="http://schemas.microsoft.com/office/drawing/2014/main" id="{8CD23451-4A55-55DC-7414-7BD865A9F374}"/>
                </a:ext>
              </a:extLst>
            </p:cNvPr>
            <p:cNvSpPr txBox="1">
              <a:spLocks/>
            </p:cNvSpPr>
            <p:nvPr/>
          </p:nvSpPr>
          <p:spPr>
            <a:xfrm>
              <a:off x="10428246" y="7820312"/>
              <a:ext cx="1981200" cy="373907"/>
            </a:xfrm>
            <a:prstGeom prst="rect">
              <a:avLst/>
            </a:prstGeom>
          </p:spPr>
          <p:txBody>
            <a:bodyPr vert="horz" lIns="0" tIns="0" rIns="0" bIns="0" rtlCol="0">
              <a:noAutofit/>
            </a:bodyPr>
            <a:lstStyle>
              <a:lvl1pPr marL="0" indent="0" algn="l" defTabSz="1425573" rtl="0" eaLnBrk="1" latinLnBrk="0" hangingPunct="1">
                <a:lnSpc>
                  <a:spcPct val="110000"/>
                </a:lnSpc>
                <a:spcBef>
                  <a:spcPts val="1559"/>
                </a:spcBef>
                <a:buFontTx/>
                <a:buNone/>
                <a:defRPr sz="3400" kern="1200">
                  <a:solidFill>
                    <a:schemeClr val="tx1"/>
                  </a:solidFill>
                  <a:latin typeface="Helvetica Neue" charset="0"/>
                  <a:ea typeface="Helvetica Neue" charset="0"/>
                  <a:cs typeface="Helvetica Neue" charset="0"/>
                </a:defRPr>
              </a:lvl1pPr>
              <a:lvl2pPr marL="14288" indent="0" algn="l" defTabSz="1425573" rtl="0" eaLnBrk="1" latinLnBrk="0" hangingPunct="1">
                <a:lnSpc>
                  <a:spcPct val="110000"/>
                </a:lnSpc>
                <a:spcBef>
                  <a:spcPts val="780"/>
                </a:spcBef>
                <a:buFontTx/>
                <a:buNone/>
                <a:tabLst/>
                <a:defRPr sz="2400" kern="1200">
                  <a:solidFill>
                    <a:schemeClr val="tx1"/>
                  </a:solidFill>
                  <a:latin typeface="Helvetica Neue" charset="0"/>
                  <a:ea typeface="Helvetica Neue" charset="0"/>
                  <a:cs typeface="Helvetica Neue" charset="0"/>
                </a:defRPr>
              </a:lvl2pPr>
              <a:lvl3pPr marL="14288" indent="31750" algn="l" defTabSz="1425573" rtl="0" eaLnBrk="1" latinLnBrk="0" hangingPunct="1">
                <a:lnSpc>
                  <a:spcPct val="110000"/>
                </a:lnSpc>
                <a:spcBef>
                  <a:spcPts val="780"/>
                </a:spcBef>
                <a:buFontTx/>
                <a:buNone/>
                <a:tabLst/>
                <a:defRPr sz="1700" kern="1200">
                  <a:solidFill>
                    <a:schemeClr val="tx1"/>
                  </a:solidFill>
                  <a:latin typeface="Helvetica Neue" charset="0"/>
                  <a:ea typeface="Helvetica Neue" charset="0"/>
                  <a:cs typeface="Helvetica Neue" charset="0"/>
                </a:defRPr>
              </a:lvl3pPr>
              <a:lvl4pPr marL="14288" indent="0" algn="l" defTabSz="1425573" rtl="0" eaLnBrk="1" latinLnBrk="0" hangingPunct="1">
                <a:lnSpc>
                  <a:spcPct val="110000"/>
                </a:lnSpc>
                <a:spcBef>
                  <a:spcPts val="780"/>
                </a:spcBef>
                <a:buFontTx/>
                <a:buNone/>
                <a:tabLst/>
                <a:defRPr sz="1200" kern="1200">
                  <a:solidFill>
                    <a:schemeClr val="tx1"/>
                  </a:solidFill>
                  <a:latin typeface="Helvetica Neue" charset="0"/>
                  <a:ea typeface="Helvetica Neue" charset="0"/>
                  <a:cs typeface="Helvetica Neue" charset="0"/>
                </a:defRPr>
              </a:lvl4pPr>
              <a:lvl5pPr marL="14288" indent="0" algn="l" defTabSz="1425573" rtl="0" eaLnBrk="1" latinLnBrk="0" hangingPunct="1">
                <a:lnSpc>
                  <a:spcPct val="110000"/>
                </a:lnSpc>
                <a:spcBef>
                  <a:spcPts val="780"/>
                </a:spcBef>
                <a:buFontTx/>
                <a:buNone/>
                <a:tabLst/>
                <a:defRPr sz="850" kern="1200">
                  <a:solidFill>
                    <a:schemeClr val="tx1"/>
                  </a:solidFill>
                  <a:latin typeface="Helvetica Neue" charset="0"/>
                  <a:ea typeface="Helvetica Neue" charset="0"/>
                  <a:cs typeface="Helvetica Neue" charset="0"/>
                </a:defRPr>
              </a:lvl5pPr>
              <a:lvl6pPr marL="392032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1"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lvl="2"/>
              <a:r>
                <a:rPr lang="en-US" sz="1026" dirty="0">
                  <a:solidFill>
                    <a:schemeClr val="bg1"/>
                  </a:solidFill>
                  <a:latin typeface="Aileron Light" charset="0"/>
                  <a:ea typeface="Aileron Light" charset="0"/>
                  <a:cs typeface="Aileron Light" charset="0"/>
                </a:rPr>
                <a:t>Business impact</a:t>
              </a:r>
            </a:p>
          </p:txBody>
        </p:sp>
        <p:sp>
          <p:nvSpPr>
            <p:cNvPr id="23" name="Content Placeholder 2">
              <a:extLst>
                <a:ext uri="{FF2B5EF4-FFF2-40B4-BE49-F238E27FC236}">
                  <a16:creationId xmlns:a16="http://schemas.microsoft.com/office/drawing/2014/main" id="{DA5833B3-ECE0-F540-6DF5-3283DE80BDA4}"/>
                </a:ext>
              </a:extLst>
            </p:cNvPr>
            <p:cNvSpPr txBox="1">
              <a:spLocks/>
            </p:cNvSpPr>
            <p:nvPr/>
          </p:nvSpPr>
          <p:spPr>
            <a:xfrm>
              <a:off x="10448232" y="8256646"/>
              <a:ext cx="1981200" cy="373907"/>
            </a:xfrm>
            <a:prstGeom prst="rect">
              <a:avLst/>
            </a:prstGeom>
          </p:spPr>
          <p:txBody>
            <a:bodyPr vert="horz" lIns="0" tIns="0" rIns="0" bIns="0" rtlCol="0">
              <a:noAutofit/>
            </a:bodyPr>
            <a:lstStyle>
              <a:lvl1pPr marL="0" indent="0" algn="l" defTabSz="1425573" rtl="0" eaLnBrk="1" latinLnBrk="0" hangingPunct="1">
                <a:lnSpc>
                  <a:spcPct val="110000"/>
                </a:lnSpc>
                <a:spcBef>
                  <a:spcPts val="1559"/>
                </a:spcBef>
                <a:buFontTx/>
                <a:buNone/>
                <a:defRPr sz="3400" kern="1200">
                  <a:solidFill>
                    <a:schemeClr val="tx1"/>
                  </a:solidFill>
                  <a:latin typeface="Helvetica Neue" charset="0"/>
                  <a:ea typeface="Helvetica Neue" charset="0"/>
                  <a:cs typeface="Helvetica Neue" charset="0"/>
                </a:defRPr>
              </a:lvl1pPr>
              <a:lvl2pPr marL="14288" indent="0" algn="l" defTabSz="1425573" rtl="0" eaLnBrk="1" latinLnBrk="0" hangingPunct="1">
                <a:lnSpc>
                  <a:spcPct val="110000"/>
                </a:lnSpc>
                <a:spcBef>
                  <a:spcPts val="780"/>
                </a:spcBef>
                <a:buFontTx/>
                <a:buNone/>
                <a:tabLst/>
                <a:defRPr sz="2400" kern="1200">
                  <a:solidFill>
                    <a:schemeClr val="tx1"/>
                  </a:solidFill>
                  <a:latin typeface="Helvetica Neue" charset="0"/>
                  <a:ea typeface="Helvetica Neue" charset="0"/>
                  <a:cs typeface="Helvetica Neue" charset="0"/>
                </a:defRPr>
              </a:lvl2pPr>
              <a:lvl3pPr marL="14288" indent="31750" algn="l" defTabSz="1425573" rtl="0" eaLnBrk="1" latinLnBrk="0" hangingPunct="1">
                <a:lnSpc>
                  <a:spcPct val="110000"/>
                </a:lnSpc>
                <a:spcBef>
                  <a:spcPts val="780"/>
                </a:spcBef>
                <a:buFontTx/>
                <a:buNone/>
                <a:tabLst/>
                <a:defRPr sz="1700" kern="1200">
                  <a:solidFill>
                    <a:schemeClr val="tx1"/>
                  </a:solidFill>
                  <a:latin typeface="Helvetica Neue" charset="0"/>
                  <a:ea typeface="Helvetica Neue" charset="0"/>
                  <a:cs typeface="Helvetica Neue" charset="0"/>
                </a:defRPr>
              </a:lvl3pPr>
              <a:lvl4pPr marL="14288" indent="0" algn="l" defTabSz="1425573" rtl="0" eaLnBrk="1" latinLnBrk="0" hangingPunct="1">
                <a:lnSpc>
                  <a:spcPct val="110000"/>
                </a:lnSpc>
                <a:spcBef>
                  <a:spcPts val="780"/>
                </a:spcBef>
                <a:buFontTx/>
                <a:buNone/>
                <a:tabLst/>
                <a:defRPr sz="1200" kern="1200">
                  <a:solidFill>
                    <a:schemeClr val="tx1"/>
                  </a:solidFill>
                  <a:latin typeface="Helvetica Neue" charset="0"/>
                  <a:ea typeface="Helvetica Neue" charset="0"/>
                  <a:cs typeface="Helvetica Neue" charset="0"/>
                </a:defRPr>
              </a:lvl4pPr>
              <a:lvl5pPr marL="14288" indent="0" algn="l" defTabSz="1425573" rtl="0" eaLnBrk="1" latinLnBrk="0" hangingPunct="1">
                <a:lnSpc>
                  <a:spcPct val="110000"/>
                </a:lnSpc>
                <a:spcBef>
                  <a:spcPts val="780"/>
                </a:spcBef>
                <a:buFontTx/>
                <a:buNone/>
                <a:tabLst/>
                <a:defRPr sz="850" kern="1200">
                  <a:solidFill>
                    <a:schemeClr val="tx1"/>
                  </a:solidFill>
                  <a:latin typeface="Helvetica Neue" charset="0"/>
                  <a:ea typeface="Helvetica Neue" charset="0"/>
                  <a:cs typeface="Helvetica Neue" charset="0"/>
                </a:defRPr>
              </a:lvl5pPr>
              <a:lvl6pPr marL="392032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1"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lvl="2"/>
              <a:r>
                <a:rPr lang="en-US" sz="1026" dirty="0">
                  <a:solidFill>
                    <a:schemeClr val="bg1"/>
                  </a:solidFill>
                  <a:latin typeface="Aileron Light" charset="0"/>
                  <a:ea typeface="Aileron Light" charset="0"/>
                  <a:cs typeface="Aileron Light" charset="0"/>
                </a:rPr>
                <a:t>Cost</a:t>
              </a:r>
            </a:p>
          </p:txBody>
        </p:sp>
        <p:sp>
          <p:nvSpPr>
            <p:cNvPr id="24" name="Content Placeholder 2">
              <a:extLst>
                <a:ext uri="{FF2B5EF4-FFF2-40B4-BE49-F238E27FC236}">
                  <a16:creationId xmlns:a16="http://schemas.microsoft.com/office/drawing/2014/main" id="{19B58C8C-BDFD-7D7D-CC6F-BD72C8DDA35A}"/>
                </a:ext>
              </a:extLst>
            </p:cNvPr>
            <p:cNvSpPr txBox="1">
              <a:spLocks/>
            </p:cNvSpPr>
            <p:nvPr/>
          </p:nvSpPr>
          <p:spPr>
            <a:xfrm>
              <a:off x="10448232" y="8692980"/>
              <a:ext cx="1981200" cy="373907"/>
            </a:xfrm>
            <a:prstGeom prst="rect">
              <a:avLst/>
            </a:prstGeom>
          </p:spPr>
          <p:txBody>
            <a:bodyPr vert="horz" lIns="0" tIns="0" rIns="0" bIns="0" rtlCol="0">
              <a:noAutofit/>
            </a:bodyPr>
            <a:lstStyle>
              <a:lvl1pPr marL="0" indent="0" algn="l" defTabSz="1425573" rtl="0" eaLnBrk="1" latinLnBrk="0" hangingPunct="1">
                <a:lnSpc>
                  <a:spcPct val="110000"/>
                </a:lnSpc>
                <a:spcBef>
                  <a:spcPts val="1559"/>
                </a:spcBef>
                <a:buFontTx/>
                <a:buNone/>
                <a:defRPr sz="3400" kern="1200">
                  <a:solidFill>
                    <a:schemeClr val="tx1"/>
                  </a:solidFill>
                  <a:latin typeface="Helvetica Neue" charset="0"/>
                  <a:ea typeface="Helvetica Neue" charset="0"/>
                  <a:cs typeface="Helvetica Neue" charset="0"/>
                </a:defRPr>
              </a:lvl1pPr>
              <a:lvl2pPr marL="14288" indent="0" algn="l" defTabSz="1425573" rtl="0" eaLnBrk="1" latinLnBrk="0" hangingPunct="1">
                <a:lnSpc>
                  <a:spcPct val="110000"/>
                </a:lnSpc>
                <a:spcBef>
                  <a:spcPts val="780"/>
                </a:spcBef>
                <a:buFontTx/>
                <a:buNone/>
                <a:tabLst/>
                <a:defRPr sz="2400" kern="1200">
                  <a:solidFill>
                    <a:schemeClr val="tx1"/>
                  </a:solidFill>
                  <a:latin typeface="Helvetica Neue" charset="0"/>
                  <a:ea typeface="Helvetica Neue" charset="0"/>
                  <a:cs typeface="Helvetica Neue" charset="0"/>
                </a:defRPr>
              </a:lvl2pPr>
              <a:lvl3pPr marL="14288" indent="31750" algn="l" defTabSz="1425573" rtl="0" eaLnBrk="1" latinLnBrk="0" hangingPunct="1">
                <a:lnSpc>
                  <a:spcPct val="110000"/>
                </a:lnSpc>
                <a:spcBef>
                  <a:spcPts val="780"/>
                </a:spcBef>
                <a:buFontTx/>
                <a:buNone/>
                <a:tabLst/>
                <a:defRPr sz="1700" kern="1200">
                  <a:solidFill>
                    <a:schemeClr val="tx1"/>
                  </a:solidFill>
                  <a:latin typeface="Helvetica Neue" charset="0"/>
                  <a:ea typeface="Helvetica Neue" charset="0"/>
                  <a:cs typeface="Helvetica Neue" charset="0"/>
                </a:defRPr>
              </a:lvl3pPr>
              <a:lvl4pPr marL="14288" indent="0" algn="l" defTabSz="1425573" rtl="0" eaLnBrk="1" latinLnBrk="0" hangingPunct="1">
                <a:lnSpc>
                  <a:spcPct val="110000"/>
                </a:lnSpc>
                <a:spcBef>
                  <a:spcPts val="780"/>
                </a:spcBef>
                <a:buFontTx/>
                <a:buNone/>
                <a:tabLst/>
                <a:defRPr sz="1200" kern="1200">
                  <a:solidFill>
                    <a:schemeClr val="tx1"/>
                  </a:solidFill>
                  <a:latin typeface="Helvetica Neue" charset="0"/>
                  <a:ea typeface="Helvetica Neue" charset="0"/>
                  <a:cs typeface="Helvetica Neue" charset="0"/>
                </a:defRPr>
              </a:lvl4pPr>
              <a:lvl5pPr marL="14288" indent="0" algn="l" defTabSz="1425573" rtl="0" eaLnBrk="1" latinLnBrk="0" hangingPunct="1">
                <a:lnSpc>
                  <a:spcPct val="110000"/>
                </a:lnSpc>
                <a:spcBef>
                  <a:spcPts val="780"/>
                </a:spcBef>
                <a:buFontTx/>
                <a:buNone/>
                <a:tabLst/>
                <a:defRPr sz="850" kern="1200">
                  <a:solidFill>
                    <a:schemeClr val="tx1"/>
                  </a:solidFill>
                  <a:latin typeface="Helvetica Neue" charset="0"/>
                  <a:ea typeface="Helvetica Neue" charset="0"/>
                  <a:cs typeface="Helvetica Neue" charset="0"/>
                </a:defRPr>
              </a:lvl5pPr>
              <a:lvl6pPr marL="392032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1"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lvl="2"/>
              <a:r>
                <a:rPr lang="en-US" sz="1026" dirty="0">
                  <a:solidFill>
                    <a:schemeClr val="bg1"/>
                  </a:solidFill>
                  <a:latin typeface="Aileron Light" charset="0"/>
                  <a:ea typeface="Aileron Light" charset="0"/>
                  <a:cs typeface="Aileron Light" charset="0"/>
                </a:rPr>
                <a:t>User experience</a:t>
              </a:r>
            </a:p>
          </p:txBody>
        </p:sp>
        <p:sp>
          <p:nvSpPr>
            <p:cNvPr id="25" name="Content Placeholder 2">
              <a:extLst>
                <a:ext uri="{FF2B5EF4-FFF2-40B4-BE49-F238E27FC236}">
                  <a16:creationId xmlns:a16="http://schemas.microsoft.com/office/drawing/2014/main" id="{D3795C78-961B-E7C9-4B68-0EEEB79BD632}"/>
                </a:ext>
              </a:extLst>
            </p:cNvPr>
            <p:cNvSpPr txBox="1">
              <a:spLocks/>
            </p:cNvSpPr>
            <p:nvPr/>
          </p:nvSpPr>
          <p:spPr>
            <a:xfrm>
              <a:off x="10448232" y="9129314"/>
              <a:ext cx="1981200" cy="373907"/>
            </a:xfrm>
            <a:prstGeom prst="rect">
              <a:avLst/>
            </a:prstGeom>
          </p:spPr>
          <p:txBody>
            <a:bodyPr vert="horz" lIns="0" tIns="0" rIns="0" bIns="0" rtlCol="0">
              <a:noAutofit/>
            </a:bodyPr>
            <a:lstStyle>
              <a:lvl1pPr marL="0" indent="0" algn="l" defTabSz="1425573" rtl="0" eaLnBrk="1" latinLnBrk="0" hangingPunct="1">
                <a:lnSpc>
                  <a:spcPct val="110000"/>
                </a:lnSpc>
                <a:spcBef>
                  <a:spcPts val="1559"/>
                </a:spcBef>
                <a:buFontTx/>
                <a:buNone/>
                <a:defRPr sz="3400" kern="1200">
                  <a:solidFill>
                    <a:schemeClr val="tx1"/>
                  </a:solidFill>
                  <a:latin typeface="Helvetica Neue" charset="0"/>
                  <a:ea typeface="Helvetica Neue" charset="0"/>
                  <a:cs typeface="Helvetica Neue" charset="0"/>
                </a:defRPr>
              </a:lvl1pPr>
              <a:lvl2pPr marL="14288" indent="0" algn="l" defTabSz="1425573" rtl="0" eaLnBrk="1" latinLnBrk="0" hangingPunct="1">
                <a:lnSpc>
                  <a:spcPct val="110000"/>
                </a:lnSpc>
                <a:spcBef>
                  <a:spcPts val="780"/>
                </a:spcBef>
                <a:buFontTx/>
                <a:buNone/>
                <a:tabLst/>
                <a:defRPr sz="2400" kern="1200">
                  <a:solidFill>
                    <a:schemeClr val="tx1"/>
                  </a:solidFill>
                  <a:latin typeface="Helvetica Neue" charset="0"/>
                  <a:ea typeface="Helvetica Neue" charset="0"/>
                  <a:cs typeface="Helvetica Neue" charset="0"/>
                </a:defRPr>
              </a:lvl2pPr>
              <a:lvl3pPr marL="14288" indent="31750" algn="l" defTabSz="1425573" rtl="0" eaLnBrk="1" latinLnBrk="0" hangingPunct="1">
                <a:lnSpc>
                  <a:spcPct val="110000"/>
                </a:lnSpc>
                <a:spcBef>
                  <a:spcPts val="780"/>
                </a:spcBef>
                <a:buFontTx/>
                <a:buNone/>
                <a:tabLst/>
                <a:defRPr sz="1700" kern="1200">
                  <a:solidFill>
                    <a:schemeClr val="tx1"/>
                  </a:solidFill>
                  <a:latin typeface="Helvetica Neue" charset="0"/>
                  <a:ea typeface="Helvetica Neue" charset="0"/>
                  <a:cs typeface="Helvetica Neue" charset="0"/>
                </a:defRPr>
              </a:lvl3pPr>
              <a:lvl4pPr marL="14288" indent="0" algn="l" defTabSz="1425573" rtl="0" eaLnBrk="1" latinLnBrk="0" hangingPunct="1">
                <a:lnSpc>
                  <a:spcPct val="110000"/>
                </a:lnSpc>
                <a:spcBef>
                  <a:spcPts val="780"/>
                </a:spcBef>
                <a:buFontTx/>
                <a:buNone/>
                <a:tabLst/>
                <a:defRPr sz="1200" kern="1200">
                  <a:solidFill>
                    <a:schemeClr val="tx1"/>
                  </a:solidFill>
                  <a:latin typeface="Helvetica Neue" charset="0"/>
                  <a:ea typeface="Helvetica Neue" charset="0"/>
                  <a:cs typeface="Helvetica Neue" charset="0"/>
                </a:defRPr>
              </a:lvl4pPr>
              <a:lvl5pPr marL="14288" indent="0" algn="l" defTabSz="1425573" rtl="0" eaLnBrk="1" latinLnBrk="0" hangingPunct="1">
                <a:lnSpc>
                  <a:spcPct val="110000"/>
                </a:lnSpc>
                <a:spcBef>
                  <a:spcPts val="780"/>
                </a:spcBef>
                <a:buFontTx/>
                <a:buNone/>
                <a:tabLst/>
                <a:defRPr sz="850" kern="1200">
                  <a:solidFill>
                    <a:schemeClr val="tx1"/>
                  </a:solidFill>
                  <a:latin typeface="Helvetica Neue" charset="0"/>
                  <a:ea typeface="Helvetica Neue" charset="0"/>
                  <a:cs typeface="Helvetica Neue" charset="0"/>
                </a:defRPr>
              </a:lvl5pPr>
              <a:lvl6pPr marL="392032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1"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lvl="2"/>
              <a:r>
                <a:rPr lang="en-US" sz="1026" dirty="0">
                  <a:solidFill>
                    <a:schemeClr val="bg1"/>
                  </a:solidFill>
                  <a:latin typeface="Aileron Light" charset="0"/>
                  <a:ea typeface="Aileron Light" charset="0"/>
                  <a:cs typeface="Aileron Light" charset="0"/>
                </a:rPr>
                <a:t>Technology Quotient</a:t>
              </a:r>
            </a:p>
          </p:txBody>
        </p:sp>
        <p:sp>
          <p:nvSpPr>
            <p:cNvPr id="26" name="Content Placeholder 2">
              <a:extLst>
                <a:ext uri="{FF2B5EF4-FFF2-40B4-BE49-F238E27FC236}">
                  <a16:creationId xmlns:a16="http://schemas.microsoft.com/office/drawing/2014/main" id="{3BE81079-94BF-8445-E1CA-83A54DC5F085}"/>
                </a:ext>
              </a:extLst>
            </p:cNvPr>
            <p:cNvSpPr txBox="1">
              <a:spLocks/>
            </p:cNvSpPr>
            <p:nvPr/>
          </p:nvSpPr>
          <p:spPr>
            <a:xfrm>
              <a:off x="10448232" y="9565649"/>
              <a:ext cx="1981200" cy="373907"/>
            </a:xfrm>
            <a:prstGeom prst="rect">
              <a:avLst/>
            </a:prstGeom>
          </p:spPr>
          <p:txBody>
            <a:bodyPr vert="horz" lIns="0" tIns="0" rIns="0" bIns="0" rtlCol="0">
              <a:noAutofit/>
            </a:bodyPr>
            <a:lstStyle>
              <a:lvl1pPr marL="0" indent="0" algn="l" defTabSz="1425573" rtl="0" eaLnBrk="1" latinLnBrk="0" hangingPunct="1">
                <a:lnSpc>
                  <a:spcPct val="110000"/>
                </a:lnSpc>
                <a:spcBef>
                  <a:spcPts val="1559"/>
                </a:spcBef>
                <a:buFontTx/>
                <a:buNone/>
                <a:defRPr sz="3400" kern="1200">
                  <a:solidFill>
                    <a:schemeClr val="tx1"/>
                  </a:solidFill>
                  <a:latin typeface="Helvetica Neue" charset="0"/>
                  <a:ea typeface="Helvetica Neue" charset="0"/>
                  <a:cs typeface="Helvetica Neue" charset="0"/>
                </a:defRPr>
              </a:lvl1pPr>
              <a:lvl2pPr marL="14288" indent="0" algn="l" defTabSz="1425573" rtl="0" eaLnBrk="1" latinLnBrk="0" hangingPunct="1">
                <a:lnSpc>
                  <a:spcPct val="110000"/>
                </a:lnSpc>
                <a:spcBef>
                  <a:spcPts val="780"/>
                </a:spcBef>
                <a:buFontTx/>
                <a:buNone/>
                <a:tabLst/>
                <a:defRPr sz="2400" kern="1200">
                  <a:solidFill>
                    <a:schemeClr val="tx1"/>
                  </a:solidFill>
                  <a:latin typeface="Helvetica Neue" charset="0"/>
                  <a:ea typeface="Helvetica Neue" charset="0"/>
                  <a:cs typeface="Helvetica Neue" charset="0"/>
                </a:defRPr>
              </a:lvl2pPr>
              <a:lvl3pPr marL="14288" indent="31750" algn="l" defTabSz="1425573" rtl="0" eaLnBrk="1" latinLnBrk="0" hangingPunct="1">
                <a:lnSpc>
                  <a:spcPct val="110000"/>
                </a:lnSpc>
                <a:spcBef>
                  <a:spcPts val="780"/>
                </a:spcBef>
                <a:buFontTx/>
                <a:buNone/>
                <a:tabLst/>
                <a:defRPr sz="1700" kern="1200">
                  <a:solidFill>
                    <a:schemeClr val="tx1"/>
                  </a:solidFill>
                  <a:latin typeface="Helvetica Neue" charset="0"/>
                  <a:ea typeface="Helvetica Neue" charset="0"/>
                  <a:cs typeface="Helvetica Neue" charset="0"/>
                </a:defRPr>
              </a:lvl3pPr>
              <a:lvl4pPr marL="14288" indent="0" algn="l" defTabSz="1425573" rtl="0" eaLnBrk="1" latinLnBrk="0" hangingPunct="1">
                <a:lnSpc>
                  <a:spcPct val="110000"/>
                </a:lnSpc>
                <a:spcBef>
                  <a:spcPts val="780"/>
                </a:spcBef>
                <a:buFontTx/>
                <a:buNone/>
                <a:tabLst/>
                <a:defRPr sz="1200" kern="1200">
                  <a:solidFill>
                    <a:schemeClr val="tx1"/>
                  </a:solidFill>
                  <a:latin typeface="Helvetica Neue" charset="0"/>
                  <a:ea typeface="Helvetica Neue" charset="0"/>
                  <a:cs typeface="Helvetica Neue" charset="0"/>
                </a:defRPr>
              </a:lvl4pPr>
              <a:lvl5pPr marL="14288" indent="0" algn="l" defTabSz="1425573" rtl="0" eaLnBrk="1" latinLnBrk="0" hangingPunct="1">
                <a:lnSpc>
                  <a:spcPct val="110000"/>
                </a:lnSpc>
                <a:spcBef>
                  <a:spcPts val="780"/>
                </a:spcBef>
                <a:buFontTx/>
                <a:buNone/>
                <a:tabLst/>
                <a:defRPr sz="850" kern="1200">
                  <a:solidFill>
                    <a:schemeClr val="tx1"/>
                  </a:solidFill>
                  <a:latin typeface="Helvetica Neue" charset="0"/>
                  <a:ea typeface="Helvetica Neue" charset="0"/>
                  <a:cs typeface="Helvetica Neue" charset="0"/>
                </a:defRPr>
              </a:lvl5pPr>
              <a:lvl6pPr marL="392032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6pPr>
              <a:lvl7pPr marL="4633111"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7pPr>
              <a:lvl8pPr marL="5345897"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8pPr>
              <a:lvl9pPr marL="6058684" indent="-356393" algn="l" defTabSz="1425573" rtl="0" eaLnBrk="1" latinLnBrk="0" hangingPunct="1">
                <a:lnSpc>
                  <a:spcPct val="90000"/>
                </a:lnSpc>
                <a:spcBef>
                  <a:spcPts val="780"/>
                </a:spcBef>
                <a:buFont typeface="Arial" panose="020B0604020202020204" pitchFamily="34" charset="0"/>
                <a:buChar char="•"/>
                <a:defRPr sz="2806" kern="1200">
                  <a:solidFill>
                    <a:schemeClr val="tx1"/>
                  </a:solidFill>
                  <a:latin typeface="+mn-lt"/>
                  <a:ea typeface="+mn-ea"/>
                  <a:cs typeface="+mn-cs"/>
                </a:defRPr>
              </a:lvl9pPr>
            </a:lstStyle>
            <a:p>
              <a:pPr lvl="2"/>
              <a:r>
                <a:rPr lang="en-US" sz="1026" dirty="0">
                  <a:solidFill>
                    <a:schemeClr val="bg1"/>
                  </a:solidFill>
                  <a:latin typeface="Aileron Light" charset="0"/>
                  <a:ea typeface="Aileron Light" charset="0"/>
                  <a:cs typeface="Aileron Light" charset="0"/>
                </a:rPr>
                <a:t>Quick Win Potential</a:t>
              </a:r>
            </a:p>
          </p:txBody>
        </p:sp>
        <p:cxnSp>
          <p:nvCxnSpPr>
            <p:cNvPr id="27" name="Straight Connector 26">
              <a:extLst>
                <a:ext uri="{FF2B5EF4-FFF2-40B4-BE49-F238E27FC236}">
                  <a16:creationId xmlns:a16="http://schemas.microsoft.com/office/drawing/2014/main" id="{2A2F131B-CF7E-7B3D-A602-D3DADB9EF511}"/>
                </a:ext>
              </a:extLst>
            </p:cNvPr>
            <p:cNvCxnSpPr>
              <a:cxnSpLocks/>
            </p:cNvCxnSpPr>
            <p:nvPr/>
          </p:nvCxnSpPr>
          <p:spPr>
            <a:xfrm>
              <a:off x="10408369" y="8194215"/>
              <a:ext cx="3062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03ACA9F-D717-27D9-6369-DFBE3B532F43}"/>
                </a:ext>
              </a:extLst>
            </p:cNvPr>
            <p:cNvCxnSpPr>
              <a:cxnSpLocks/>
            </p:cNvCxnSpPr>
            <p:nvPr/>
          </p:nvCxnSpPr>
          <p:spPr>
            <a:xfrm>
              <a:off x="10408369" y="8631779"/>
              <a:ext cx="3062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81D8E439-9BBD-0C49-D14D-3CEE2ED5793A}"/>
                </a:ext>
              </a:extLst>
            </p:cNvPr>
            <p:cNvCxnSpPr>
              <a:cxnSpLocks/>
            </p:cNvCxnSpPr>
            <p:nvPr/>
          </p:nvCxnSpPr>
          <p:spPr>
            <a:xfrm>
              <a:off x="10408369" y="9069343"/>
              <a:ext cx="3062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6449D84F-F443-9876-5977-881AC8DA2ADD}"/>
                </a:ext>
              </a:extLst>
            </p:cNvPr>
            <p:cNvCxnSpPr>
              <a:cxnSpLocks/>
            </p:cNvCxnSpPr>
            <p:nvPr/>
          </p:nvCxnSpPr>
          <p:spPr>
            <a:xfrm>
              <a:off x="10408369" y="9506907"/>
              <a:ext cx="3062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53CD85D8-90CD-9C04-E063-3984552FC1BB}"/>
                </a:ext>
              </a:extLst>
            </p:cNvPr>
            <p:cNvCxnSpPr>
              <a:cxnSpLocks/>
            </p:cNvCxnSpPr>
            <p:nvPr/>
          </p:nvCxnSpPr>
          <p:spPr>
            <a:xfrm>
              <a:off x="10408369" y="9944473"/>
              <a:ext cx="3062817"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2" name="TextBox 31">
            <a:extLst>
              <a:ext uri="{FF2B5EF4-FFF2-40B4-BE49-F238E27FC236}">
                <a16:creationId xmlns:a16="http://schemas.microsoft.com/office/drawing/2014/main" id="{ED4600BE-7D8B-30CE-1E65-FBE4E5FBACF2}"/>
              </a:ext>
            </a:extLst>
          </p:cNvPr>
          <p:cNvSpPr txBox="1"/>
          <p:nvPr/>
        </p:nvSpPr>
        <p:spPr>
          <a:xfrm>
            <a:off x="9403994" y="5809580"/>
            <a:ext cx="394660" cy="230512"/>
          </a:xfrm>
          <a:prstGeom prst="rect">
            <a:avLst/>
          </a:prstGeom>
          <a:noFill/>
        </p:spPr>
        <p:txBody>
          <a:bodyPr wrap="none" rtlCol="0">
            <a:spAutoFit/>
          </a:bodyPr>
          <a:lstStyle/>
          <a:p>
            <a:r>
              <a:rPr lang="en-MY" sz="898" i="1" dirty="0">
                <a:solidFill>
                  <a:schemeClr val="bg1"/>
                </a:solidFill>
                <a:latin typeface="Helvetica Neue Light"/>
              </a:rPr>
              <a:t>high</a:t>
            </a:r>
          </a:p>
        </p:txBody>
      </p:sp>
      <p:sp>
        <p:nvSpPr>
          <p:cNvPr id="33" name="TextBox 32">
            <a:extLst>
              <a:ext uri="{FF2B5EF4-FFF2-40B4-BE49-F238E27FC236}">
                <a16:creationId xmlns:a16="http://schemas.microsoft.com/office/drawing/2014/main" id="{0FF84B29-90A7-D8F3-9430-A6993ECFE041}"/>
              </a:ext>
            </a:extLst>
          </p:cNvPr>
          <p:cNvSpPr txBox="1"/>
          <p:nvPr/>
        </p:nvSpPr>
        <p:spPr>
          <a:xfrm>
            <a:off x="9429320" y="5528177"/>
            <a:ext cx="354584" cy="230512"/>
          </a:xfrm>
          <a:prstGeom prst="rect">
            <a:avLst/>
          </a:prstGeom>
          <a:noFill/>
        </p:spPr>
        <p:txBody>
          <a:bodyPr wrap="none" rtlCol="0">
            <a:spAutoFit/>
          </a:bodyPr>
          <a:lstStyle/>
          <a:p>
            <a:r>
              <a:rPr lang="en-MY" sz="898" i="1">
                <a:solidFill>
                  <a:schemeClr val="bg1"/>
                </a:solidFill>
                <a:latin typeface="Helvetica Neue Light"/>
              </a:rPr>
              <a:t>low</a:t>
            </a:r>
            <a:endParaRPr lang="en-MY" sz="898" i="1" dirty="0">
              <a:solidFill>
                <a:schemeClr val="bg1"/>
              </a:solidFill>
              <a:latin typeface="Helvetica Neue Light"/>
            </a:endParaRPr>
          </a:p>
        </p:txBody>
      </p:sp>
      <p:sp>
        <p:nvSpPr>
          <p:cNvPr id="34" name="TextBox 33">
            <a:extLst>
              <a:ext uri="{FF2B5EF4-FFF2-40B4-BE49-F238E27FC236}">
                <a16:creationId xmlns:a16="http://schemas.microsoft.com/office/drawing/2014/main" id="{1F9BC2C9-BEBB-F501-2FEA-5F7B37DDBD8C}"/>
              </a:ext>
            </a:extLst>
          </p:cNvPr>
          <p:cNvSpPr txBox="1"/>
          <p:nvPr/>
        </p:nvSpPr>
        <p:spPr>
          <a:xfrm>
            <a:off x="9403994" y="5243999"/>
            <a:ext cx="394660" cy="230512"/>
          </a:xfrm>
          <a:prstGeom prst="rect">
            <a:avLst/>
          </a:prstGeom>
          <a:noFill/>
        </p:spPr>
        <p:txBody>
          <a:bodyPr wrap="none" rtlCol="0">
            <a:spAutoFit/>
          </a:bodyPr>
          <a:lstStyle/>
          <a:p>
            <a:r>
              <a:rPr lang="en-MY" sz="898" i="1" dirty="0">
                <a:solidFill>
                  <a:schemeClr val="bg1"/>
                </a:solidFill>
                <a:latin typeface="Helvetica Neue Light"/>
              </a:rPr>
              <a:t>high</a:t>
            </a:r>
          </a:p>
        </p:txBody>
      </p:sp>
      <p:sp>
        <p:nvSpPr>
          <p:cNvPr id="35" name="TextBox 34">
            <a:extLst>
              <a:ext uri="{FF2B5EF4-FFF2-40B4-BE49-F238E27FC236}">
                <a16:creationId xmlns:a16="http://schemas.microsoft.com/office/drawing/2014/main" id="{54B9EFFD-B1D0-204C-975A-322B322DD369}"/>
              </a:ext>
            </a:extLst>
          </p:cNvPr>
          <p:cNvSpPr txBox="1"/>
          <p:nvPr/>
        </p:nvSpPr>
        <p:spPr>
          <a:xfrm>
            <a:off x="9384580" y="4989110"/>
            <a:ext cx="394660" cy="230512"/>
          </a:xfrm>
          <a:prstGeom prst="rect">
            <a:avLst/>
          </a:prstGeom>
          <a:noFill/>
        </p:spPr>
        <p:txBody>
          <a:bodyPr wrap="none" rtlCol="0">
            <a:spAutoFit/>
          </a:bodyPr>
          <a:lstStyle/>
          <a:p>
            <a:r>
              <a:rPr lang="en-MY" sz="898" i="1" dirty="0">
                <a:solidFill>
                  <a:schemeClr val="bg1"/>
                </a:solidFill>
                <a:latin typeface="Helvetica Neue Light"/>
              </a:rPr>
              <a:t>high</a:t>
            </a:r>
          </a:p>
        </p:txBody>
      </p:sp>
      <p:sp>
        <p:nvSpPr>
          <p:cNvPr id="36" name="TextBox 35">
            <a:extLst>
              <a:ext uri="{FF2B5EF4-FFF2-40B4-BE49-F238E27FC236}">
                <a16:creationId xmlns:a16="http://schemas.microsoft.com/office/drawing/2014/main" id="{8CAAE4F8-F7AC-A152-79B8-F0682255655B}"/>
              </a:ext>
            </a:extLst>
          </p:cNvPr>
          <p:cNvSpPr txBox="1"/>
          <p:nvPr/>
        </p:nvSpPr>
        <p:spPr>
          <a:xfrm>
            <a:off x="9403994" y="4693159"/>
            <a:ext cx="394660" cy="230512"/>
          </a:xfrm>
          <a:prstGeom prst="rect">
            <a:avLst/>
          </a:prstGeom>
          <a:noFill/>
        </p:spPr>
        <p:txBody>
          <a:bodyPr wrap="none" rtlCol="0">
            <a:spAutoFit/>
          </a:bodyPr>
          <a:lstStyle/>
          <a:p>
            <a:r>
              <a:rPr lang="en-MY" sz="898" i="1" dirty="0">
                <a:solidFill>
                  <a:schemeClr val="bg1"/>
                </a:solidFill>
                <a:latin typeface="Helvetica Neue Light"/>
              </a:rPr>
              <a:t>high</a:t>
            </a:r>
          </a:p>
        </p:txBody>
      </p:sp>
      <p:pic>
        <p:nvPicPr>
          <p:cNvPr id="37" name="Picture 36">
            <a:extLst>
              <a:ext uri="{FF2B5EF4-FFF2-40B4-BE49-F238E27FC236}">
                <a16:creationId xmlns:a16="http://schemas.microsoft.com/office/drawing/2014/main" id="{977FC539-B750-605D-EF58-A23BA36DE1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35370" y="1852191"/>
            <a:ext cx="896845" cy="896845"/>
          </a:xfrm>
          <a:prstGeom prst="rect">
            <a:avLst/>
          </a:prstGeom>
        </p:spPr>
      </p:pic>
      <p:pic>
        <p:nvPicPr>
          <p:cNvPr id="38" name="Picture 37">
            <a:extLst>
              <a:ext uri="{FF2B5EF4-FFF2-40B4-BE49-F238E27FC236}">
                <a16:creationId xmlns:a16="http://schemas.microsoft.com/office/drawing/2014/main" id="{F69E26D8-8473-8DA0-EAE7-5D4EE94BAE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08899" y="1839641"/>
            <a:ext cx="1043026" cy="1043026"/>
          </a:xfrm>
          <a:prstGeom prst="rect">
            <a:avLst/>
          </a:prstGeom>
        </p:spPr>
      </p:pic>
      <p:pic>
        <p:nvPicPr>
          <p:cNvPr id="39" name="Picture 38">
            <a:extLst>
              <a:ext uri="{FF2B5EF4-FFF2-40B4-BE49-F238E27FC236}">
                <a16:creationId xmlns:a16="http://schemas.microsoft.com/office/drawing/2014/main" id="{ADD95EBB-F041-760F-B912-D96529DE66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35903" y="2777656"/>
            <a:ext cx="1500538" cy="1500538"/>
          </a:xfrm>
          <a:prstGeom prst="rect">
            <a:avLst/>
          </a:prstGeom>
        </p:spPr>
      </p:pic>
      <p:sp>
        <p:nvSpPr>
          <p:cNvPr id="40" name="TextBox 39">
            <a:extLst>
              <a:ext uri="{FF2B5EF4-FFF2-40B4-BE49-F238E27FC236}">
                <a16:creationId xmlns:a16="http://schemas.microsoft.com/office/drawing/2014/main" id="{878D8D0F-78DA-AE5F-C516-BE26FDDD420A}"/>
              </a:ext>
            </a:extLst>
          </p:cNvPr>
          <p:cNvSpPr txBox="1"/>
          <p:nvPr/>
        </p:nvSpPr>
        <p:spPr>
          <a:xfrm>
            <a:off x="2345507" y="1695013"/>
            <a:ext cx="2767605" cy="310569"/>
          </a:xfrm>
          <a:prstGeom prst="rect">
            <a:avLst/>
          </a:prstGeom>
          <a:noFill/>
        </p:spPr>
        <p:txBody>
          <a:bodyPr wrap="square" rtlCol="0">
            <a:spAutoFit/>
          </a:bodyPr>
          <a:lstStyle/>
          <a:p>
            <a:r>
              <a:rPr lang="en-US" sz="1400" dirty="0">
                <a:latin typeface="Aileron Light" charset="0"/>
                <a:ea typeface="Aileron Light" charset="0"/>
                <a:cs typeface="Aileron Light" charset="0"/>
              </a:rPr>
              <a:t>User, need and insight</a:t>
            </a:r>
            <a:endParaRPr lang="en-MY" sz="1400" dirty="0">
              <a:latin typeface="Aileron Light" charset="0"/>
              <a:ea typeface="Aileron Light" charset="0"/>
              <a:cs typeface="Aileron Light" charset="0"/>
            </a:endParaRPr>
          </a:p>
        </p:txBody>
      </p:sp>
    </p:spTree>
    <p:extLst>
      <p:ext uri="{BB962C8B-B14F-4D97-AF65-F5344CB8AC3E}">
        <p14:creationId xmlns:p14="http://schemas.microsoft.com/office/powerpoint/2010/main" val="1787487071"/>
      </p:ext>
    </p:extLst>
  </p:cSld>
  <p:clrMapOvr>
    <a:masterClrMapping/>
  </p:clrMapOvr>
  <p:transition>
    <p:fad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4F98392-462E-BCF2-B6CB-4F2E1E97EB6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52924" y="68263"/>
            <a:ext cx="7286151" cy="6721475"/>
          </a:xfrm>
          <a:prstGeom prst="rect">
            <a:avLst/>
          </a:prstGeom>
          <a:noFill/>
        </p:spPr>
      </p:pic>
    </p:spTree>
    <p:extLst>
      <p:ext uri="{BB962C8B-B14F-4D97-AF65-F5344CB8AC3E}">
        <p14:creationId xmlns:p14="http://schemas.microsoft.com/office/powerpoint/2010/main" val="1679225712"/>
      </p:ext>
    </p:extLst>
  </p:cSld>
  <p:clrMapOvr>
    <a:masterClrMapping/>
  </p:clrMapOvr>
  <p:transition>
    <p:fad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0225098-EEE6-61B5-8F6C-A365A2219D2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85" y="-1452276"/>
            <a:ext cx="12967018" cy="97625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29767164"/>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pic>
        <p:nvPicPr>
          <p:cNvPr id="10" name="Picture 9" descr="A group of posters on a wall&#10;&#10;Description automatically generated">
            <a:extLst>
              <a:ext uri="{FF2B5EF4-FFF2-40B4-BE49-F238E27FC236}">
                <a16:creationId xmlns:a16="http://schemas.microsoft.com/office/drawing/2014/main" id="{B162DD1E-6C59-19C4-9F04-9A9E7613F691}"/>
              </a:ext>
            </a:extLst>
          </p:cNvPr>
          <p:cNvPicPr>
            <a:picLocks noChangeAspect="1"/>
          </p:cNvPicPr>
          <p:nvPr/>
        </p:nvPicPr>
        <p:blipFill>
          <a:blip r:embed="rId3"/>
          <a:stretch>
            <a:fillRect/>
          </a:stretch>
        </p:blipFill>
        <p:spPr>
          <a:xfrm>
            <a:off x="-2703776" y="27798"/>
            <a:ext cx="9034442" cy="68024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2" name="Picture 11" descr="A person standing in front of a sign&#10;&#10;Description automatically generated">
            <a:extLst>
              <a:ext uri="{FF2B5EF4-FFF2-40B4-BE49-F238E27FC236}">
                <a16:creationId xmlns:a16="http://schemas.microsoft.com/office/drawing/2014/main" id="{F767B27E-6CB2-3BD6-B086-9175CE3D0F85}"/>
              </a:ext>
            </a:extLst>
          </p:cNvPr>
          <p:cNvPicPr>
            <a:picLocks noChangeAspect="1"/>
          </p:cNvPicPr>
          <p:nvPr/>
        </p:nvPicPr>
        <p:blipFill>
          <a:blip r:embed="rId4"/>
          <a:stretch>
            <a:fillRect/>
          </a:stretch>
        </p:blipFill>
        <p:spPr>
          <a:xfrm>
            <a:off x="3799306" y="0"/>
            <a:ext cx="9071361" cy="683020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7" name="Picture 6" descr="A person standing in front of a sign&#10;&#10;Description automatically generated">
            <a:extLst>
              <a:ext uri="{FF2B5EF4-FFF2-40B4-BE49-F238E27FC236}">
                <a16:creationId xmlns:a16="http://schemas.microsoft.com/office/drawing/2014/main" id="{EF10C113-F787-3978-D0F7-3B954609CCC6}"/>
              </a:ext>
            </a:extLst>
          </p:cNvPr>
          <p:cNvPicPr>
            <a:picLocks noChangeAspect="1"/>
          </p:cNvPicPr>
          <p:nvPr/>
        </p:nvPicPr>
        <p:blipFill>
          <a:blip r:embed="rId5"/>
          <a:stretch>
            <a:fillRect/>
          </a:stretch>
        </p:blipFill>
        <p:spPr>
          <a:xfrm>
            <a:off x="1536836" y="3156130"/>
            <a:ext cx="6317802" cy="475728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1688518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0"/>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302547" y="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470469" y="394189"/>
            <a:ext cx="2338192"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90869" y="36759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Definition of a Hackathon</a:t>
            </a:r>
          </a:p>
        </p:txBody>
      </p:sp>
      <p:sp>
        <p:nvSpPr>
          <p:cNvPr id="2" name="Rectangle: Rounded Corners 1">
            <a:extLst>
              <a:ext uri="{FF2B5EF4-FFF2-40B4-BE49-F238E27FC236}">
                <a16:creationId xmlns:a16="http://schemas.microsoft.com/office/drawing/2014/main" id="{DE52D0D5-BD2D-3185-33F6-5CBEB62BE106}"/>
              </a:ext>
            </a:extLst>
          </p:cNvPr>
          <p:cNvSpPr/>
          <p:nvPr/>
        </p:nvSpPr>
        <p:spPr bwMode="auto">
          <a:xfrm>
            <a:off x="588263" y="1485900"/>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sp>
        <p:nvSpPr>
          <p:cNvPr id="40" name="Content Placeholder 1">
            <a:extLst>
              <a:ext uri="{FF2B5EF4-FFF2-40B4-BE49-F238E27FC236}">
                <a16:creationId xmlns:a16="http://schemas.microsoft.com/office/drawing/2014/main" id="{E18BA16B-F730-B5BD-40C3-2BD81E8AEC77}"/>
              </a:ext>
            </a:extLst>
          </p:cNvPr>
          <p:cNvSpPr txBox="1">
            <a:spLocks/>
          </p:cNvSpPr>
          <p:nvPr/>
        </p:nvSpPr>
        <p:spPr>
          <a:xfrm>
            <a:off x="1611979" y="1871035"/>
            <a:ext cx="8968042" cy="4372262"/>
          </a:xfrm>
          <a:prstGeom prst="rect">
            <a:avLst/>
          </a:prstGeom>
        </p:spPr>
        <p:txBody>
          <a:bodyPr/>
          <a:lstStyle>
            <a:lvl1pPr marL="18627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282" kern="1200" spc="0" baseline="0">
                <a:solidFill>
                  <a:schemeClr val="tx1"/>
                </a:solidFill>
                <a:latin typeface="+mn-lt"/>
                <a:ea typeface="+mn-ea"/>
                <a:cs typeface="Segoe UI" panose="020B0502040204020203" pitchFamily="34" charset="0"/>
              </a:defRPr>
            </a:lvl1pPr>
            <a:lvl2pPr marL="372559" marR="0" indent="-186279"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30" kern="1200" spc="0" baseline="0">
                <a:solidFill>
                  <a:schemeClr val="tx1"/>
                </a:solidFill>
                <a:latin typeface="+mn-lt"/>
                <a:ea typeface="+mn-ea"/>
                <a:cs typeface="+mn-cs"/>
              </a:defRPr>
            </a:lvl2pPr>
            <a:lvl3pPr marL="535553" marR="0" indent="-162994"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04" kern="1200" spc="0" baseline="0">
                <a:solidFill>
                  <a:schemeClr val="tx1"/>
                </a:solidFill>
                <a:latin typeface="+mn-lt"/>
                <a:ea typeface="+mn-ea"/>
                <a:cs typeface="+mn-cs"/>
              </a:defRPr>
            </a:lvl3pPr>
            <a:lvl4pPr marL="686906" marR="0" indent="-147471"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4pPr>
            <a:lvl5pPr marL="834377" marR="0" indent="-137122" algn="l" defTabSz="760064"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141" kern="1200" spc="0" baseline="0">
                <a:solidFill>
                  <a:schemeClr val="tx1"/>
                </a:solidFill>
                <a:latin typeface="+mn-lt"/>
                <a:ea typeface="+mn-ea"/>
                <a:cs typeface="+mn-cs"/>
              </a:defRPr>
            </a:lvl5pPr>
            <a:lvl6pPr marL="2090176"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6pPr>
            <a:lvl7pPr marL="2470209"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7pPr>
            <a:lvl8pPr marL="2850241"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8pPr>
            <a:lvl9pPr marL="3230274" indent="-190016" algn="l" defTabSz="760064" rtl="0" eaLnBrk="1" latinLnBrk="0" hangingPunct="1">
              <a:spcBef>
                <a:spcPct val="20000"/>
              </a:spcBef>
              <a:buFont typeface="Arial" pitchFamily="34" charset="0"/>
              <a:buChar char="•"/>
              <a:defRPr sz="1630" kern="1200">
                <a:solidFill>
                  <a:schemeClr val="tx1"/>
                </a:solidFill>
                <a:latin typeface="+mn-lt"/>
                <a:ea typeface="+mn-ea"/>
                <a:cs typeface="+mn-cs"/>
              </a:defRPr>
            </a:lvl9pPr>
          </a:lstStyle>
          <a:p>
            <a:pPr marL="0" indent="0" algn="ctr">
              <a:buFont typeface="Wingdings" panose="05000000000000000000" pitchFamily="2" charset="2"/>
              <a:buNone/>
            </a:pPr>
            <a:r>
              <a:rPr lang="en-US" sz="2400">
                <a:latin typeface="+mj-lt"/>
              </a:rPr>
              <a:t>“A hackathon (also known as a hack day, </a:t>
            </a:r>
            <a:r>
              <a:rPr lang="en-US" sz="2400" err="1">
                <a:latin typeface="+mj-lt"/>
              </a:rPr>
              <a:t>hackfest</a:t>
            </a:r>
            <a:r>
              <a:rPr lang="en-US" sz="2400">
                <a:latin typeface="+mj-lt"/>
              </a:rPr>
              <a:t>, </a:t>
            </a:r>
            <a:r>
              <a:rPr lang="en-US" sz="2400" err="1">
                <a:latin typeface="+mj-lt"/>
              </a:rPr>
              <a:t>datathon</a:t>
            </a:r>
            <a:r>
              <a:rPr lang="en-US" sz="2400">
                <a:latin typeface="+mj-lt"/>
              </a:rPr>
              <a:t> or codefest; a portmanteau of hacking and marathon) is an event where people engage in rapid and collaborative engineering over a relatively short period of time such as 24 or 48 hours. They are often run using agile software development practices, such as sprint-like design wherein computer programmers and others involved in software development, including graphic designers, interface designers, product managers, project managers, domain experts, and others collaborate intensively on engineering projects, such as software engineering.” </a:t>
            </a:r>
          </a:p>
          <a:p>
            <a:pPr marL="0" indent="0" algn="ctr">
              <a:buFont typeface="Wingdings" panose="05000000000000000000" pitchFamily="2" charset="2"/>
              <a:buNone/>
            </a:pPr>
            <a:r>
              <a:rPr lang="en-US" sz="2400">
                <a:latin typeface="+mj-lt"/>
              </a:rPr>
              <a:t>~ Wikipedia</a:t>
            </a:r>
          </a:p>
        </p:txBody>
      </p:sp>
    </p:spTree>
    <p:extLst>
      <p:ext uri="{BB962C8B-B14F-4D97-AF65-F5344CB8AC3E}">
        <p14:creationId xmlns:p14="http://schemas.microsoft.com/office/powerpoint/2010/main" val="3480807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25B0178C-AC12-5A1B-BA17-494E73293FA4}"/>
              </a:ext>
            </a:extLst>
          </p:cNvPr>
          <p:cNvPicPr>
            <a:picLocks noChangeAspect="1"/>
          </p:cNvPicPr>
          <p:nvPr/>
        </p:nvPicPr>
        <p:blipFill>
          <a:blip r:embed="rId3">
            <a:alphaModFix amt="20000"/>
          </a:blip>
          <a:stretch>
            <a:fillRect/>
          </a:stretch>
        </p:blipFill>
        <p:spPr>
          <a:xfrm>
            <a:off x="3762929" y="394189"/>
            <a:ext cx="8429071" cy="6858000"/>
          </a:xfrm>
          <a:prstGeom prst="rect">
            <a:avLst/>
          </a:prstGeom>
        </p:spPr>
      </p:pic>
      <p:sp>
        <p:nvSpPr>
          <p:cNvPr id="5" name="Rectangle 4">
            <a:extLst>
              <a:ext uri="{FF2B5EF4-FFF2-40B4-BE49-F238E27FC236}">
                <a16:creationId xmlns:a16="http://schemas.microsoft.com/office/drawing/2014/main" id="{8322F9CB-27C4-3B8C-9614-05DDF6D6E8EB}"/>
              </a:ext>
            </a:extLst>
          </p:cNvPr>
          <p:cNvSpPr/>
          <p:nvPr/>
        </p:nvSpPr>
        <p:spPr bwMode="auto">
          <a:xfrm>
            <a:off x="5196511" y="2339970"/>
            <a:ext cx="5094953" cy="2571266"/>
          </a:xfrm>
          <a:prstGeom prst="rect">
            <a:avLst/>
          </a:prstGeom>
          <a:solidFill>
            <a:srgbClr val="091F2C"/>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NZ" sz="2000" err="1">
              <a:solidFill>
                <a:schemeClr val="bg1"/>
              </a:solidFill>
              <a:ea typeface="Segoe UI" pitchFamily="34" charset="0"/>
              <a:cs typeface="Segoe UI" pitchFamily="34" charset="0"/>
            </a:endParaRPr>
          </a:p>
        </p:txBody>
      </p:sp>
      <p:sp>
        <p:nvSpPr>
          <p:cNvPr id="4" name="TextBox 3">
            <a:extLst>
              <a:ext uri="{FF2B5EF4-FFF2-40B4-BE49-F238E27FC236}">
                <a16:creationId xmlns:a16="http://schemas.microsoft.com/office/drawing/2014/main" id="{54A099E7-580D-F394-316C-73C467F333EF}"/>
              </a:ext>
            </a:extLst>
          </p:cNvPr>
          <p:cNvSpPr txBox="1"/>
          <p:nvPr/>
        </p:nvSpPr>
        <p:spPr>
          <a:xfrm>
            <a:off x="6670770" y="394189"/>
            <a:ext cx="2338192" cy="567619"/>
          </a:xfrm>
          <a:prstGeom prst="roundRect">
            <a:avLst>
              <a:gd name="adj" fmla="val 22486"/>
            </a:avLst>
          </a:prstGeom>
          <a:gradFill flip="none" rotWithShape="1">
            <a:gsLst>
              <a:gs pos="80000">
                <a:srgbClr val="0078D4"/>
              </a:gs>
              <a:gs pos="0">
                <a:srgbClr val="C03BC4"/>
              </a:gs>
            </a:gsLst>
            <a:path path="circle">
              <a:fillToRect l="100000" t="100000"/>
            </a:path>
            <a:tileRect r="-100000" b="-100000"/>
          </a:gradFill>
          <a:ln w="63897" cap="flat">
            <a:noFill/>
            <a:prstDash val="solid"/>
            <a:miter/>
          </a:ln>
          <a:effectLst>
            <a:outerShdw blurRad="63500" dist="63500" dir="2700000" algn="tl" rotWithShape="0">
              <a:srgbClr val="454142">
                <a:alpha val="20000"/>
              </a:srgbClr>
            </a:outerShdw>
          </a:effectLst>
        </p:spPr>
        <p:txBody>
          <a:bodyPr rot="0" spcFirstLastPara="0" vertOverflow="overflow" horzOverflow="overflow" vert="horz" wrap="square" lIns="137160" tIns="18288" rIns="137160" bIns="54864" numCol="1" spcCol="0" rtlCol="0" fromWordArt="0" anchor="ctr" anchorCtr="0" forceAA="0" compatLnSpc="1">
            <a:prstTxWarp prst="textNoShape">
              <a:avLst/>
            </a:prstTxWarp>
            <a:noAutofit/>
          </a:bodyPr>
          <a:lstStyle>
            <a:defPPr>
              <a:defRPr lang="en-US"/>
            </a:defPPr>
            <a:lvl1pPr algn="ctr" defTabSz="914400" fontAlgn="base">
              <a:spcBef>
                <a:spcPct val="0"/>
              </a:spcBef>
              <a:spcAft>
                <a:spcPct val="0"/>
              </a:spcAft>
              <a:defRPr sz="1800" b="1">
                <a:ln w="3175">
                  <a:noFill/>
                </a:ln>
                <a:gradFill>
                  <a:gsLst>
                    <a:gs pos="53147">
                      <a:srgbClr val="FFFFFF"/>
                    </a:gs>
                    <a:gs pos="28000">
                      <a:srgbClr val="FFFFFF"/>
                    </a:gs>
                  </a:gsLst>
                  <a:path path="circle">
                    <a:fillToRect l="100000" b="100000"/>
                  </a:path>
                </a:gradFill>
                <a:latin typeface="Segoe UI Variable Display Semib" pitchFamily="2" charset="0"/>
                <a:cs typeface="Segoe UI" pitchFamily="34" charset="0"/>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vl6pPr>
              <a:defRPr>
                <a:solidFill>
                  <a:schemeClr val="tx1"/>
                </a:solidFill>
              </a:defRPr>
            </a:lvl6pPr>
            <a:lvl7pPr>
              <a:defRPr>
                <a:solidFill>
                  <a:schemeClr val="tx1"/>
                </a:solidFill>
              </a:defRPr>
            </a:lvl7pPr>
            <a:lvl8pPr>
              <a:defRPr>
                <a:solidFill>
                  <a:schemeClr val="tx1"/>
                </a:solidFill>
              </a:defRPr>
            </a:lvl8pPr>
            <a:lvl9pPr>
              <a:defRPr>
                <a:solidFill>
                  <a:schemeClr val="tx1"/>
                </a:solidFill>
              </a:defRPr>
            </a:lvl9pPr>
          </a:lstStyle>
          <a:p>
            <a:pPr marL="0" marR="0" lvl="0" indent="0" algn="ctr" defTabSz="914400" rtl="0" eaLnBrk="1" fontAlgn="base" latinLnBrk="0" hangingPunct="1">
              <a:lnSpc>
                <a:spcPct val="100000"/>
              </a:lnSpc>
              <a:spcBef>
                <a:spcPct val="0"/>
              </a:spcBef>
              <a:spcAft>
                <a:spcPct val="0"/>
              </a:spcAft>
              <a:buClrTx/>
              <a:buSzTx/>
              <a:buFontTx/>
              <a:buNone/>
              <a:tabLst/>
              <a:defRPr/>
            </a:pPr>
            <a:endParaRPr kumimoji="0" lang="en-US" sz="1800" b="1" i="0" u="none" strike="noStrike" kern="1200" cap="none" spc="0" normalizeH="0" baseline="0" noProof="0">
              <a:ln w="3175">
                <a:noFill/>
              </a:ln>
              <a:gradFill>
                <a:gsLst>
                  <a:gs pos="53147">
                    <a:srgbClr val="FFFFFF"/>
                  </a:gs>
                  <a:gs pos="28000">
                    <a:srgbClr val="FFFFFF"/>
                  </a:gs>
                </a:gsLst>
                <a:path path="circle">
                  <a:fillToRect l="100000" b="100000"/>
                </a:path>
              </a:gradFill>
              <a:effectLst/>
              <a:uLnTx/>
              <a:uFillTx/>
              <a:latin typeface="+mj-lt"/>
              <a:ea typeface="+mn-ea"/>
              <a:cs typeface="Segoe UI" pitchFamily="34" charset="0"/>
            </a:endParaRPr>
          </a:p>
        </p:txBody>
      </p:sp>
      <p:sp>
        <p:nvSpPr>
          <p:cNvPr id="6" name="Title 1">
            <a:extLst>
              <a:ext uri="{FF2B5EF4-FFF2-40B4-BE49-F238E27FC236}">
                <a16:creationId xmlns:a16="http://schemas.microsoft.com/office/drawing/2014/main" id="{C8DD5F49-BCEC-A81B-4FD4-F8496350DAF1}"/>
              </a:ext>
            </a:extLst>
          </p:cNvPr>
          <p:cNvSpPr txBox="1">
            <a:spLocks/>
          </p:cNvSpPr>
          <p:nvPr/>
        </p:nvSpPr>
        <p:spPr>
          <a:xfrm>
            <a:off x="586740" y="337704"/>
            <a:ext cx="11018520" cy="553998"/>
          </a:xfrm>
          <a:prstGeom prst="rect">
            <a:avLst/>
          </a:prstGeom>
        </p:spPr>
        <p:txBody>
          <a:bodyPr/>
          <a:lstStyle>
            <a:lvl1pPr algn="l" defTabSz="759842" rtl="0" eaLnBrk="1" latinLnBrk="0" hangingPunct="1">
              <a:lnSpc>
                <a:spcPct val="100000"/>
              </a:lnSpc>
              <a:spcBef>
                <a:spcPct val="0"/>
              </a:spcBef>
              <a:buNone/>
              <a:defRPr lang="en-US" sz="2933" b="0" kern="1200" cap="none" spc="-41" baseline="0" dirty="0" smtClean="0">
                <a:ln w="3175">
                  <a:noFill/>
                </a:ln>
                <a:solidFill>
                  <a:schemeClr val="tx1"/>
                </a:solidFill>
                <a:effectLst/>
                <a:latin typeface="+mj-lt"/>
                <a:ea typeface="+mn-ea"/>
                <a:cs typeface="Segoe UI" pitchFamily="34" charset="0"/>
              </a:defRPr>
            </a:lvl1pPr>
          </a:lstStyle>
          <a:p>
            <a:pPr algn="ctr"/>
            <a:r>
              <a:rPr lang="en-US" sz="3600"/>
              <a:t>Microsoft Global Hackathon</a:t>
            </a:r>
          </a:p>
        </p:txBody>
      </p:sp>
      <p:sp>
        <p:nvSpPr>
          <p:cNvPr id="2" name="Rectangle: Rounded Corners 1">
            <a:extLst>
              <a:ext uri="{FF2B5EF4-FFF2-40B4-BE49-F238E27FC236}">
                <a16:creationId xmlns:a16="http://schemas.microsoft.com/office/drawing/2014/main" id="{DE52D0D5-BD2D-3185-33F6-5CBEB62BE106}"/>
              </a:ext>
            </a:extLst>
          </p:cNvPr>
          <p:cNvSpPr/>
          <p:nvPr/>
        </p:nvSpPr>
        <p:spPr bwMode="auto">
          <a:xfrm>
            <a:off x="918973" y="1288314"/>
            <a:ext cx="11021126" cy="4783138"/>
          </a:xfrm>
          <a:prstGeom prst="roundRect">
            <a:avLst>
              <a:gd name="adj" fmla="val 722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AU" sz="2000">
              <a:solidFill>
                <a:schemeClr val="bg1"/>
              </a:solidFill>
              <a:cs typeface="Segoe UI" pitchFamily="34" charset="0"/>
            </a:endParaRPr>
          </a:p>
        </p:txBody>
      </p:sp>
      <p:pic>
        <p:nvPicPr>
          <p:cNvPr id="1026" name="Picture 2" descr="Microsoft Alumni Network - Hackathon 2024">
            <a:extLst>
              <a:ext uri="{FF2B5EF4-FFF2-40B4-BE49-F238E27FC236}">
                <a16:creationId xmlns:a16="http://schemas.microsoft.com/office/drawing/2014/main" id="{BE0DA438-A5FB-95C9-AFAC-45C5546632F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568" y="1200075"/>
            <a:ext cx="9280406" cy="18377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2" name="Picture 8" descr="Two participants wave ">
            <a:extLst>
              <a:ext uri="{FF2B5EF4-FFF2-40B4-BE49-F238E27FC236}">
                <a16:creationId xmlns:a16="http://schemas.microsoft.com/office/drawing/2014/main" id="{88003FD2-201C-7C4D-37AE-B65187C453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38834" y="2941733"/>
            <a:ext cx="5620320" cy="35785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0" name="Picture 6" descr="Microsoft Global Hackathon 2024 - Credly">
            <a:extLst>
              <a:ext uri="{FF2B5EF4-FFF2-40B4-BE49-F238E27FC236}">
                <a16:creationId xmlns:a16="http://schemas.microsoft.com/office/drawing/2014/main" id="{AE565A27-ACDA-CFDC-E960-25BA21BD968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873942" y="1296121"/>
            <a:ext cx="2143125" cy="2143125"/>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34" name="Picture 10" descr="Microsoft Global Hackathon 2022 Winner helps people provide tech ...">
            <a:extLst>
              <a:ext uri="{FF2B5EF4-FFF2-40B4-BE49-F238E27FC236}">
                <a16:creationId xmlns:a16="http://schemas.microsoft.com/office/drawing/2014/main" id="{383E3A61-F6F5-9F74-E233-A1622C32F2F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3791" y="3035895"/>
            <a:ext cx="6679474" cy="375068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6422272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32D035-4726-8481-19FA-59B3ED8E7F18}"/>
              </a:ext>
            </a:extLst>
          </p:cNvPr>
          <p:cNvSpPr>
            <a:spLocks noGrp="1"/>
          </p:cNvSpPr>
          <p:nvPr>
            <p:ph type="title"/>
          </p:nvPr>
        </p:nvSpPr>
        <p:spPr>
          <a:xfrm>
            <a:off x="585436" y="109220"/>
            <a:ext cx="8968487" cy="451460"/>
          </a:xfrm>
        </p:spPr>
        <p:txBody>
          <a:bodyPr/>
          <a:lstStyle/>
          <a:p>
            <a:r>
              <a:rPr lang="en-US"/>
              <a:t>Types of Hackathons</a:t>
            </a:r>
            <a:endParaRPr lang="uk-UA"/>
          </a:p>
        </p:txBody>
      </p:sp>
      <p:sp>
        <p:nvSpPr>
          <p:cNvPr id="3" name="Rounded Rectangle 12">
            <a:extLst>
              <a:ext uri="{FF2B5EF4-FFF2-40B4-BE49-F238E27FC236}">
                <a16:creationId xmlns:a16="http://schemas.microsoft.com/office/drawing/2014/main" id="{40AF174C-61E3-B81D-1F42-702F9CD93F9D}"/>
              </a:ext>
            </a:extLst>
          </p:cNvPr>
          <p:cNvSpPr/>
          <p:nvPr/>
        </p:nvSpPr>
        <p:spPr>
          <a:xfrm>
            <a:off x="585436" y="634533"/>
            <a:ext cx="11021125" cy="5888517"/>
          </a:xfrm>
          <a:prstGeom prst="roundRect">
            <a:avLst>
              <a:gd name="adj" fmla="val 3459"/>
            </a:avLst>
          </a:prstGeom>
          <a:solidFill>
            <a:srgbClr val="3A4953">
              <a:alpha val="6000"/>
            </a:srgbClr>
          </a:solidFill>
          <a:ln w="12700">
            <a:solidFill>
              <a:srgbClr val="3A4953"/>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defTabSz="932472" fontAlgn="base">
              <a:spcBef>
                <a:spcPct val="0"/>
              </a:spcBef>
              <a:spcAft>
                <a:spcPct val="0"/>
              </a:spcAft>
            </a:pPr>
            <a:endParaRPr lang="en-US" sz="2000">
              <a:solidFill>
                <a:schemeClr val="bg1"/>
              </a:solidFill>
              <a:cs typeface="Segoe UI" pitchFamily="34" charset="0"/>
            </a:endParaRPr>
          </a:p>
        </p:txBody>
      </p:sp>
      <p:graphicFrame>
        <p:nvGraphicFramePr>
          <p:cNvPr id="4" name="Table 3">
            <a:extLst>
              <a:ext uri="{FF2B5EF4-FFF2-40B4-BE49-F238E27FC236}">
                <a16:creationId xmlns:a16="http://schemas.microsoft.com/office/drawing/2014/main" id="{5C6B4235-B813-46DF-A058-866BA0C2C57F}"/>
              </a:ext>
            </a:extLst>
          </p:cNvPr>
          <p:cNvGraphicFramePr/>
          <p:nvPr>
            <p:extLst>
              <p:ext uri="{D42A27DB-BD31-4B8C-83A1-F6EECF244321}">
                <p14:modId xmlns:p14="http://schemas.microsoft.com/office/powerpoint/2010/main" val="3376189426"/>
              </p:ext>
            </p:extLst>
          </p:nvPr>
        </p:nvGraphicFramePr>
        <p:xfrm>
          <a:off x="585437" y="634528"/>
          <a:ext cx="10987978" cy="5888522"/>
        </p:xfrm>
        <a:graphic>
          <a:graphicData uri="http://schemas.openxmlformats.org/drawingml/2006/table">
            <a:tbl>
              <a:tblPr/>
              <a:tblGrid>
                <a:gridCol w="1148553">
                  <a:extLst>
                    <a:ext uri="{9D8B030D-6E8A-4147-A177-3AD203B41FA5}">
                      <a16:colId xmlns:a16="http://schemas.microsoft.com/office/drawing/2014/main" val="39771143"/>
                    </a:ext>
                  </a:extLst>
                </a:gridCol>
                <a:gridCol w="2854733">
                  <a:extLst>
                    <a:ext uri="{9D8B030D-6E8A-4147-A177-3AD203B41FA5}">
                      <a16:colId xmlns:a16="http://schemas.microsoft.com/office/drawing/2014/main" val="1310853679"/>
                    </a:ext>
                  </a:extLst>
                </a:gridCol>
                <a:gridCol w="3022567">
                  <a:extLst>
                    <a:ext uri="{9D8B030D-6E8A-4147-A177-3AD203B41FA5}">
                      <a16:colId xmlns:a16="http://schemas.microsoft.com/office/drawing/2014/main" val="921675512"/>
                    </a:ext>
                  </a:extLst>
                </a:gridCol>
                <a:gridCol w="3962125">
                  <a:extLst>
                    <a:ext uri="{9D8B030D-6E8A-4147-A177-3AD203B41FA5}">
                      <a16:colId xmlns:a16="http://schemas.microsoft.com/office/drawing/2014/main" val="3705302515"/>
                    </a:ext>
                  </a:extLst>
                </a:gridCol>
              </a:tblGrid>
              <a:tr h="397880">
                <a:tc>
                  <a:txBody>
                    <a:bodyPr/>
                    <a:lstStyle/>
                    <a:p>
                      <a:pPr algn="l" fontAlgn="t"/>
                      <a:r>
                        <a:rPr lang="en-US" sz="1500" b="1" i="0" u="none" strike="noStrike">
                          <a:solidFill>
                            <a:schemeClr val="tx1"/>
                          </a:solidFill>
                          <a:effectLst/>
                          <a:latin typeface="+mn-lt"/>
                        </a:rPr>
                        <a:t>Type</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Challenges</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Benefits</a:t>
                      </a:r>
                    </a:p>
                  </a:txBody>
                  <a:tcPr marL="45720" marR="45720" anchor="ctr">
                    <a:lnL>
                      <a:noFill/>
                    </a:lnL>
                    <a:lnR>
                      <a:noFill/>
                    </a:lnR>
                    <a:lnT>
                      <a:noFill/>
                    </a:lnT>
                    <a:lnB>
                      <a:noFill/>
                    </a:lnB>
                    <a:noFill/>
                  </a:tcPr>
                </a:tc>
                <a:tc>
                  <a:txBody>
                    <a:bodyPr/>
                    <a:lstStyle/>
                    <a:p>
                      <a:pPr algn="l" fontAlgn="t"/>
                      <a:r>
                        <a:rPr lang="en-US" sz="1500" b="1" i="0" u="none" strike="noStrike">
                          <a:solidFill>
                            <a:schemeClr val="tx1"/>
                          </a:solidFill>
                          <a:effectLst/>
                          <a:latin typeface="+mn-lt"/>
                        </a:rPr>
                        <a:t>Example</a:t>
                      </a:r>
                    </a:p>
                  </a:txBody>
                  <a:tcPr marL="45720" marR="45720" anchor="ctr">
                    <a:lnL>
                      <a:noFill/>
                    </a:lnL>
                    <a:lnR>
                      <a:noFill/>
                    </a:lnR>
                    <a:lnT>
                      <a:noFill/>
                    </a:lnT>
                    <a:lnB>
                      <a:noFill/>
                    </a:lnB>
                    <a:noFill/>
                  </a:tcPr>
                </a:tc>
                <a:extLst>
                  <a:ext uri="{0D108BD9-81ED-4DB2-BD59-A6C34878D82A}">
                    <a16:rowId xmlns:a16="http://schemas.microsoft.com/office/drawing/2014/main" val="1113037370"/>
                  </a:ext>
                </a:extLst>
              </a:tr>
              <a:tr h="1876641">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In-person</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Higher costs (venue, catering, etc.)</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Limited to local participants</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Potential scheduling conflicts</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Requires physical space and resources</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Health and safety concerns (e.g., during pandemics)</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Deeper networking opportunities</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Stronger team building</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Better for hands-on collaboration</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Easier to create excitement and energy</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Immediate face-to-face problem-solving</a:t>
                      </a:r>
                    </a:p>
                    <a:p>
                      <a:pPr marL="171450" lvl="1" indent="-171450" algn="l" defTabSz="759842" rtl="0" eaLnBrk="1" fontAlgn="b" latinLnBrk="0" hangingPunct="1">
                        <a:buFont typeface="Arial" panose="020B0604020202020204" pitchFamily="34" charset="0"/>
                        <a:buChar char="•"/>
                      </a:pPr>
                      <a:r>
                        <a:rPr lang="en-US" sz="1200" b="0" i="0" u="none" strike="noStrike" kern="1200">
                          <a:solidFill>
                            <a:schemeClr val="tx1"/>
                          </a:solidFill>
                          <a:effectLst/>
                          <a:latin typeface="+mn-lt"/>
                          <a:ea typeface="+mn-ea"/>
                          <a:cs typeface="+mn-cs"/>
                        </a:rPr>
                        <a:t>Easier to manage team dynamics</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tc>
                  <a:txBody>
                    <a:bodyPr/>
                    <a:lstStyle/>
                    <a:p>
                      <a:pPr marL="0" lvl="1" algn="l" defTabSz="759842" rtl="0" eaLnBrk="1" fontAlgn="b" latinLnBrk="0" hangingPunct="1"/>
                      <a:endParaRPr lang="en-US" sz="1100" b="0" i="0" u="none" strike="noStrike" kern="1200">
                        <a:solidFill>
                          <a:schemeClr val="tx1"/>
                        </a:solidFill>
                        <a:effectLst/>
                        <a:latin typeface="+mn-lt"/>
                        <a:ea typeface="+mn-ea"/>
                        <a:cs typeface="+mn-cs"/>
                      </a:endParaRPr>
                    </a:p>
                    <a:p>
                      <a:pPr marL="0" lvl="1" algn="l" defTabSz="759842" rtl="0" eaLnBrk="1" fontAlgn="b" latinLnBrk="0" hangingPunct="1"/>
                      <a:r>
                        <a:rPr lang="en-US" sz="1100" b="0" i="0" u="none" strike="noStrike" kern="1200">
                          <a:solidFill>
                            <a:schemeClr val="tx1"/>
                          </a:solidFill>
                          <a:effectLst/>
                          <a:latin typeface="+mn-lt"/>
                          <a:ea typeface="+mn-ea"/>
                          <a:cs typeface="+mn-cs"/>
                        </a:rPr>
                        <a:t>Hackathon.com organized a 48-hour innovation challenge in San Francisco with developers, designers, marketers and innovators who gathered to create innovative solutions around educating patients and parents on vaccination in general, on the overall benefits and risks before seeing a healthcare professional.</a:t>
                      </a:r>
                    </a:p>
                  </a:txBody>
                  <a:tcPr marL="45720" marR="45720" anchor="ctr">
                    <a:lnL>
                      <a:noFill/>
                    </a:lnL>
                    <a:lnR>
                      <a:noFill/>
                    </a:lnR>
                    <a:lnT>
                      <a:noFill/>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4183534654"/>
                  </a:ext>
                </a:extLst>
              </a:tr>
              <a:tr h="1876641">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Online-only</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r>
                        <a:rPr lang="en-US" sz="1200" b="0" i="0" u="none" strike="noStrike">
                          <a:effectLst/>
                          <a:latin typeface="+mn-lt"/>
                        </a:rPr>
                        <a:t>Potential for technical issues</a:t>
                      </a:r>
                    </a:p>
                    <a:p>
                      <a:pPr marL="171450" indent="-171450" algn="l" fontAlgn="b">
                        <a:buFont typeface="Arial" panose="020B0604020202020204" pitchFamily="34" charset="0"/>
                        <a:buChar char="•"/>
                      </a:pPr>
                      <a:r>
                        <a:rPr lang="en-US" sz="1200" b="0" i="0" u="none" strike="noStrike">
                          <a:effectLst/>
                          <a:latin typeface="+mn-lt"/>
                        </a:rPr>
                        <a:t>Harder to build team rapport</a:t>
                      </a:r>
                    </a:p>
                    <a:p>
                      <a:pPr marL="171450" indent="-171450" algn="l" fontAlgn="b">
                        <a:buFont typeface="Arial" panose="020B0604020202020204" pitchFamily="34" charset="0"/>
                        <a:buChar char="•"/>
                      </a:pPr>
                      <a:r>
                        <a:rPr lang="en-US" sz="1200" b="0" i="0" u="none" strike="noStrike">
                          <a:effectLst/>
                          <a:latin typeface="+mn-lt"/>
                        </a:rPr>
                        <a:t>Difficulty in maintaining engagement</a:t>
                      </a:r>
                    </a:p>
                    <a:p>
                      <a:pPr marL="171450" indent="-171450" algn="l" fontAlgn="b">
                        <a:buFont typeface="Arial" panose="020B0604020202020204" pitchFamily="34" charset="0"/>
                        <a:buChar char="•"/>
                      </a:pPr>
                      <a:r>
                        <a:rPr lang="en-US" sz="1200" b="0" i="0" u="none" strike="noStrike">
                          <a:effectLst/>
                          <a:latin typeface="+mn-lt"/>
                        </a:rPr>
                        <a:t>Time zone challenges for global events</a:t>
                      </a:r>
                    </a:p>
                    <a:p>
                      <a:pPr marL="171450" indent="-171450" algn="l" fontAlgn="b">
                        <a:buFont typeface="Arial" panose="020B0604020202020204" pitchFamily="34" charset="0"/>
                        <a:buChar char="•"/>
                      </a:pPr>
                      <a:r>
                        <a:rPr lang="en-US" sz="1200" b="0" i="0" u="none" strike="noStrike">
                          <a:effectLst/>
                          <a:latin typeface="+mn-lt"/>
                        </a:rPr>
                        <a:t>Less spontaneous interactions</a:t>
                      </a:r>
                    </a:p>
                    <a:p>
                      <a:pPr marL="171450" indent="-171450" algn="l" fontAlgn="b">
                        <a:buFont typeface="Arial" panose="020B0604020202020204" pitchFamily="34" charset="0"/>
                        <a:buChar char="•"/>
                      </a:pPr>
                      <a:r>
                        <a:rPr lang="en-US" sz="1200" b="0" i="0" u="none" strike="noStrike">
                          <a:effectLst/>
                          <a:latin typeface="+mn-lt"/>
                        </a:rPr>
                        <a:t>Harder to manage team dynamics remotely</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r>
                        <a:rPr lang="en-US" sz="1200" b="0" i="0" u="none" strike="noStrike">
                          <a:effectLst/>
                          <a:latin typeface="+mn-lt"/>
                        </a:rPr>
                        <a:t>Global reach and participation</a:t>
                      </a:r>
                    </a:p>
                    <a:p>
                      <a:pPr marL="171450" indent="-171450" algn="l" fontAlgn="b">
                        <a:buFont typeface="Arial" panose="020B0604020202020204" pitchFamily="34" charset="0"/>
                        <a:buChar char="•"/>
                      </a:pPr>
                      <a:r>
                        <a:rPr lang="en-US" sz="1200" b="0" i="0" u="none" strike="noStrike">
                          <a:effectLst/>
                          <a:latin typeface="+mn-lt"/>
                        </a:rPr>
                        <a:t>Cost-effective</a:t>
                      </a:r>
                    </a:p>
                    <a:p>
                      <a:pPr marL="171450" indent="-171450" algn="l" fontAlgn="b">
                        <a:buFont typeface="Arial" panose="020B0604020202020204" pitchFamily="34" charset="0"/>
                        <a:buChar char="•"/>
                      </a:pPr>
                      <a:r>
                        <a:rPr lang="en-US" sz="1200" b="0" i="0" u="none" strike="noStrike">
                          <a:effectLst/>
                          <a:latin typeface="+mn-lt"/>
                        </a:rPr>
                        <a:t>Flexibility in scheduling</a:t>
                      </a:r>
                    </a:p>
                    <a:p>
                      <a:pPr marL="171450" indent="-171450" algn="l" fontAlgn="b">
                        <a:buFont typeface="Arial" panose="020B0604020202020204" pitchFamily="34" charset="0"/>
                        <a:buChar char="•"/>
                      </a:pPr>
                      <a:r>
                        <a:rPr lang="en-US" sz="1200" b="0" i="0" u="none" strike="noStrike">
                          <a:effectLst/>
                          <a:latin typeface="+mn-lt"/>
                        </a:rPr>
                        <a:t>Easier to record and document</a:t>
                      </a:r>
                    </a:p>
                    <a:p>
                      <a:pPr marL="171450" indent="-171450" algn="l" fontAlgn="b">
                        <a:buFont typeface="Arial" panose="020B0604020202020204" pitchFamily="34" charset="0"/>
                        <a:buChar char="•"/>
                      </a:pPr>
                      <a:r>
                        <a:rPr lang="en-US" sz="1200" b="0" i="0" u="none" strike="noStrike">
                          <a:effectLst/>
                          <a:latin typeface="+mn-lt"/>
                        </a:rPr>
                        <a:t>Accessible to more participants</a:t>
                      </a:r>
                    </a:p>
                    <a:p>
                      <a:pPr marL="171450" indent="-171450" algn="l" fontAlgn="b">
                        <a:buFont typeface="Arial" panose="020B0604020202020204" pitchFamily="34" charset="0"/>
                        <a:buChar char="•"/>
                      </a:pPr>
                      <a:r>
                        <a:rPr lang="en-US" sz="1200" b="0" i="0" u="none" strike="noStrike">
                          <a:effectLst/>
                          <a:latin typeface="+mn-lt"/>
                        </a:rPr>
                        <a:t>Environmentally friendly (reduced travel)</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lang="en-US" sz="1100" b="0" i="0" kern="1200">
                          <a:solidFill>
                            <a:schemeClr val="tx1"/>
                          </a:solidFill>
                          <a:effectLst/>
                          <a:latin typeface="+mn-lt"/>
                          <a:ea typeface="+mn-ea"/>
                          <a:cs typeface="+mn-cs"/>
                        </a:rPr>
                        <a:t>Hackathon.com organized a 2-day online team building Hackathon where Walmart employees formed teams and submitted innovative projects to boost Walmart's sustainability.</a:t>
                      </a:r>
                    </a:p>
                    <a:p>
                      <a:pPr algn="l" fontAlgn="b"/>
                      <a:endParaRPr lang="en-US" sz="1100" b="0" i="0" kern="1200">
                        <a:solidFill>
                          <a:schemeClr val="tx1"/>
                        </a:solidFill>
                        <a:effectLst/>
                        <a:latin typeface="+mn-lt"/>
                        <a:ea typeface="+mn-ea"/>
                        <a:cs typeface="+mn-cs"/>
                      </a:endParaRPr>
                    </a:p>
                    <a:p>
                      <a:pPr algn="l" fontAlgn="b"/>
                      <a:r>
                        <a:rPr lang="en-US" sz="1100" b="0" i="0" kern="1200">
                          <a:solidFill>
                            <a:schemeClr val="tx1"/>
                          </a:solidFill>
                          <a:effectLst/>
                          <a:latin typeface="+mn-lt"/>
                          <a:ea typeface="+mn-ea"/>
                          <a:cs typeface="+mn-cs"/>
                        </a:rPr>
                        <a:t>Throughout the hackathon, Hackathon.com staff followed-up individually with Walmart teams to monitor progress and animate several team building activities.</a:t>
                      </a:r>
                      <a:endParaRPr lang="en-US" sz="1100" b="0" i="0" u="none" strike="noStrike">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3783391519"/>
                  </a:ext>
                </a:extLst>
              </a:tr>
              <a:tr h="975853">
                <a:tc>
                  <a:txBody>
                    <a:bodyPr/>
                    <a:lstStyle/>
                    <a:p>
                      <a:pPr marL="0" algn="l" defTabSz="932742" rtl="0" eaLnBrk="1" fontAlgn="t" latinLnBrk="0" hangingPunct="1"/>
                      <a:r>
                        <a:rPr lang="en-US" sz="1500" b="1" i="0" u="none" strike="noStrike" kern="1200">
                          <a:gradFill>
                            <a:gsLst>
                              <a:gs pos="0">
                                <a:srgbClr val="D59ED7"/>
                              </a:gs>
                              <a:gs pos="68000">
                                <a:srgbClr val="8DC8E8"/>
                              </a:gs>
                            </a:gsLst>
                            <a:lin ang="10800000" scaled="1"/>
                          </a:gradFill>
                          <a:effectLst/>
                          <a:latin typeface="+mn-lt"/>
                          <a:ea typeface="+mn-ea"/>
                          <a:cs typeface="+mn-cs"/>
                        </a:rPr>
                        <a:t>Hybrid</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r>
                        <a:rPr lang="en-US" sz="1200" b="0" i="0" u="none" strike="noStrike">
                          <a:effectLst/>
                          <a:latin typeface="+mn-lt"/>
                        </a:rPr>
                        <a:t>Complex to organize and manage</a:t>
                      </a:r>
                    </a:p>
                    <a:p>
                      <a:pPr marL="171450" indent="-171450" algn="l" fontAlgn="b">
                        <a:buFont typeface="Arial" panose="020B0604020202020204" pitchFamily="34" charset="0"/>
                        <a:buChar char="•"/>
                      </a:pPr>
                      <a:r>
                        <a:rPr lang="en-US" sz="1200" b="0" i="0" u="none" strike="noStrike">
                          <a:effectLst/>
                          <a:latin typeface="+mn-lt"/>
                        </a:rPr>
                        <a:t>Ensuring equal experience for online and in-person participants</a:t>
                      </a:r>
                    </a:p>
                    <a:p>
                      <a:pPr marL="171450" indent="-171450" algn="l" fontAlgn="b">
                        <a:buFont typeface="Arial" panose="020B0604020202020204" pitchFamily="34" charset="0"/>
                        <a:buChar char="•"/>
                      </a:pPr>
                      <a:r>
                        <a:rPr lang="en-US" sz="1200" b="0" i="0" u="none" strike="noStrike">
                          <a:effectLst/>
                          <a:latin typeface="+mn-lt"/>
                        </a:rPr>
                        <a:t>Higher technical requirements</a:t>
                      </a:r>
                    </a:p>
                    <a:p>
                      <a:pPr marL="171450" indent="-171450" algn="l" fontAlgn="b">
                        <a:buFont typeface="Arial" panose="020B0604020202020204" pitchFamily="34" charset="0"/>
                        <a:buChar char="•"/>
                      </a:pPr>
                      <a:r>
                        <a:rPr lang="en-US" sz="1200" b="0" i="0" u="none" strike="noStrike">
                          <a:effectLst/>
                          <a:latin typeface="+mn-lt"/>
                        </a:rPr>
                        <a:t>Potential for disconnection between online and in-person teams</a:t>
                      </a:r>
                    </a:p>
                    <a:p>
                      <a:pPr marL="171450" indent="-171450" algn="l" fontAlgn="b">
                        <a:buFont typeface="Arial" panose="020B0604020202020204" pitchFamily="34" charset="0"/>
                        <a:buChar char="•"/>
                      </a:pPr>
                      <a:r>
                        <a:rPr lang="en-US" sz="1200" b="0" i="0" u="none" strike="noStrike">
                          <a:effectLst/>
                          <a:latin typeface="+mn-lt"/>
                        </a:rPr>
                        <a:t>Balancing activities for both formats</a:t>
                      </a:r>
                    </a:p>
                    <a:p>
                      <a:pPr marL="171450" indent="-171450" algn="l" fontAlgn="b">
                        <a:buFont typeface="Arial" panose="020B0604020202020204" pitchFamily="34" charset="0"/>
                        <a:buChar char="•"/>
                      </a:pPr>
                      <a:r>
                        <a:rPr lang="en-US" sz="1200" b="0" i="0" u="none" strike="noStrike">
                          <a:effectLst/>
                          <a:latin typeface="+mn-lt"/>
                        </a:rPr>
                        <a:t>More challenging to create a unified event experience</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marL="171450" indent="-171450" algn="l" fontAlgn="b">
                        <a:buFont typeface="Arial" panose="020B0604020202020204" pitchFamily="34" charset="0"/>
                        <a:buChar char="•"/>
                      </a:pPr>
                      <a:r>
                        <a:rPr lang="en-US" sz="1200" b="0" i="0" u="none" strike="noStrike">
                          <a:effectLst/>
                          <a:latin typeface="+mn-lt"/>
                        </a:rPr>
                        <a:t>Combines benefits of both in-person and online</a:t>
                      </a:r>
                    </a:p>
                    <a:p>
                      <a:pPr marL="171450" indent="-171450" algn="l" fontAlgn="b">
                        <a:buFont typeface="Arial" panose="020B0604020202020204" pitchFamily="34" charset="0"/>
                        <a:buChar char="•"/>
                      </a:pPr>
                      <a:r>
                        <a:rPr lang="en-US" sz="1200" b="0" i="0" u="none" strike="noStrike">
                          <a:effectLst/>
                          <a:latin typeface="+mn-lt"/>
                        </a:rPr>
                        <a:t>Increased flexibility for participants</a:t>
                      </a:r>
                    </a:p>
                    <a:p>
                      <a:pPr marL="171450" indent="-171450" algn="l" fontAlgn="b">
                        <a:buFont typeface="Arial" panose="020B0604020202020204" pitchFamily="34" charset="0"/>
                        <a:buChar char="•"/>
                      </a:pPr>
                      <a:r>
                        <a:rPr lang="en-US" sz="1200" b="0" i="0" u="none" strike="noStrike">
                          <a:effectLst/>
                          <a:latin typeface="+mn-lt"/>
                        </a:rPr>
                        <a:t>Wider reach while maintaining some in-person elements</a:t>
                      </a:r>
                    </a:p>
                    <a:p>
                      <a:pPr marL="171450" indent="-171450" algn="l" fontAlgn="b">
                        <a:buFont typeface="Arial" panose="020B0604020202020204" pitchFamily="34" charset="0"/>
                        <a:buChar char="•"/>
                      </a:pPr>
                      <a:r>
                        <a:rPr lang="en-US" sz="1200" b="0" i="0" u="none" strike="noStrike">
                          <a:effectLst/>
                          <a:latin typeface="+mn-lt"/>
                        </a:rPr>
                        <a:t>Can accommodate different preferences</a:t>
                      </a:r>
                    </a:p>
                    <a:p>
                      <a:pPr marL="171450" indent="-171450" algn="l" fontAlgn="b">
                        <a:buFont typeface="Arial" panose="020B0604020202020204" pitchFamily="34" charset="0"/>
                        <a:buChar char="•"/>
                      </a:pPr>
                      <a:r>
                        <a:rPr lang="en-US" sz="1200" b="0" i="0" u="none" strike="noStrike">
                          <a:effectLst/>
                          <a:latin typeface="+mn-lt"/>
                        </a:rPr>
                        <a:t>Potential for more diverse teams</a:t>
                      </a: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tc>
                  <a:txBody>
                    <a:bodyPr/>
                    <a:lstStyle/>
                    <a:p>
                      <a:pPr algn="l" fontAlgn="b"/>
                      <a:r>
                        <a:rPr kumimoji="0" lang="en-US" sz="1100" b="0" i="0" u="none" strike="noStrike" kern="1200" cap="none" spc="0" normalizeH="0" baseline="0" noProof="0" dirty="0">
                          <a:ln>
                            <a:noFill/>
                          </a:ln>
                          <a:solidFill>
                            <a:srgbClr val="FFFFFF"/>
                          </a:solidFill>
                          <a:effectLst/>
                          <a:uLnTx/>
                          <a:uFillTx/>
                          <a:latin typeface="+mn-lt"/>
                          <a:ea typeface="+mn-ea"/>
                          <a:cs typeface="+mn-cs"/>
                        </a:rPr>
                        <a:t>Microsoft Global Hackathon, covering Microsoft FTE (Full Time Employee) staff from Redmond, and global divisions such as APAC, UK, strategic Microsoft Partners and Microsoft MVPs.</a:t>
                      </a:r>
                      <a:endParaRPr lang="en-US" sz="1100" b="0" i="0" u="none" strike="noStrike" dirty="0">
                        <a:effectLst/>
                        <a:latin typeface="+mn-lt"/>
                      </a:endParaRPr>
                    </a:p>
                  </a:txBody>
                  <a:tcPr marL="45720" marR="45720" anchor="ctr">
                    <a:lnL>
                      <a:noFill/>
                    </a:lnL>
                    <a:lnR>
                      <a:noFill/>
                    </a:lnR>
                    <a:lnT w="12700" cap="flat" cmpd="sng" algn="ctr">
                      <a:solidFill>
                        <a:srgbClr val="3A4953"/>
                      </a:solidFill>
                      <a:prstDash val="solid"/>
                      <a:round/>
                      <a:headEnd type="none" w="med" len="med"/>
                      <a:tailEnd type="none" w="med" len="med"/>
                    </a:lnT>
                    <a:lnB w="12700" cap="flat" cmpd="sng" algn="ctr">
                      <a:solidFill>
                        <a:srgbClr val="3A4953"/>
                      </a:solidFill>
                      <a:prstDash val="solid"/>
                      <a:round/>
                      <a:headEnd type="none" w="med" len="med"/>
                      <a:tailEnd type="none" w="med" len="med"/>
                    </a:lnB>
                    <a:noFill/>
                  </a:tcPr>
                </a:tc>
                <a:extLst>
                  <a:ext uri="{0D108BD9-81ED-4DB2-BD59-A6C34878D82A}">
                    <a16:rowId xmlns:a16="http://schemas.microsoft.com/office/drawing/2014/main" val="162151963"/>
                  </a:ext>
                </a:extLst>
              </a:tr>
            </a:tbl>
          </a:graphicData>
        </a:graphic>
      </p:graphicFrame>
      <p:cxnSp>
        <p:nvCxnSpPr>
          <p:cNvPr id="5" name="Straight Arrow Connector 4">
            <a:extLst>
              <a:ext uri="{FF2B5EF4-FFF2-40B4-BE49-F238E27FC236}">
                <a16:creationId xmlns:a16="http://schemas.microsoft.com/office/drawing/2014/main" id="{2C799A6D-8F4C-7E28-2AE2-BB905B0D1A05}"/>
              </a:ext>
              <a:ext uri="{C183D7F6-B498-43B3-948B-1728B52AA6E4}">
                <adec:decorative xmlns:adec="http://schemas.microsoft.com/office/drawing/2017/decorative" val="1"/>
              </a:ext>
            </a:extLst>
          </p:cNvPr>
          <p:cNvCxnSpPr>
            <a:cxnSpLocks/>
          </p:cNvCxnSpPr>
          <p:nvPr/>
        </p:nvCxnSpPr>
        <p:spPr>
          <a:xfrm>
            <a:off x="585436" y="1090477"/>
            <a:ext cx="10987978" cy="0"/>
          </a:xfrm>
          <a:prstGeom prst="straightConnector1">
            <a:avLst/>
          </a:prstGeom>
          <a:ln w="19050" cap="rnd">
            <a:gradFill flip="none" rotWithShape="1">
              <a:gsLst>
                <a:gs pos="0">
                  <a:srgbClr val="C03BC4"/>
                </a:gs>
                <a:gs pos="80000">
                  <a:srgbClr val="0078D4"/>
                </a:gs>
              </a:gsLst>
              <a:path path="circle">
                <a:fillToRect l="100000" t="100000"/>
              </a:path>
              <a:tileRect r="-100000" b="-100000"/>
            </a:gradFill>
            <a:headEnd type="none" w="lg" len="sm"/>
            <a:tailEnd type="none" w="lg" len="sm"/>
          </a:ln>
          <a:effectLst>
            <a:outerShdw blurRad="63500" dist="63500" dir="2700000" algn="tl" rotWithShape="0">
              <a:srgbClr val="000000">
                <a:alpha val="50000"/>
              </a:srgb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170439"/>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9F7570-6876-4393-A3C8-F517E3BBABEF}"/>
            </a:ext>
          </a:extLst>
        </p:cNvPr>
        <p:cNvGrpSpPr/>
        <p:nvPr/>
      </p:nvGrpSpPr>
      <p:grpSpPr>
        <a:xfrm>
          <a:off x="0" y="0"/>
          <a:ext cx="0" cy="0"/>
          <a:chOff x="0" y="0"/>
          <a:chExt cx="0" cy="0"/>
        </a:xfrm>
      </p:grpSpPr>
      <p:sp>
        <p:nvSpPr>
          <p:cNvPr id="7" name="Rectangle 6">
            <a:extLst>
              <a:ext uri="{FF2B5EF4-FFF2-40B4-BE49-F238E27FC236}">
                <a16:creationId xmlns:a16="http://schemas.microsoft.com/office/drawing/2014/main" id="{678646E9-0571-B3DA-28DD-412A44933E9E}"/>
              </a:ext>
            </a:extLst>
          </p:cNvPr>
          <p:cNvSpPr/>
          <p:nvPr/>
        </p:nvSpPr>
        <p:spPr bwMode="auto">
          <a:xfrm>
            <a:off x="3695898" y="4654414"/>
            <a:ext cx="1967895"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Solving particular problems</a:t>
            </a:r>
          </a:p>
        </p:txBody>
      </p:sp>
      <p:sp>
        <p:nvSpPr>
          <p:cNvPr id="8" name="Rectangle 7">
            <a:extLst>
              <a:ext uri="{FF2B5EF4-FFF2-40B4-BE49-F238E27FC236}">
                <a16:creationId xmlns:a16="http://schemas.microsoft.com/office/drawing/2014/main" id="{314B0637-B4E0-422E-6F2C-7AD829183841}"/>
              </a:ext>
            </a:extLst>
          </p:cNvPr>
          <p:cNvSpPr/>
          <p:nvPr/>
        </p:nvSpPr>
        <p:spPr bwMode="auto">
          <a:xfrm>
            <a:off x="810102" y="4654414"/>
            <a:ext cx="2002556"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Next cutting-edge feature or product </a:t>
            </a:r>
          </a:p>
          <a:p>
            <a:pPr algn="ctr" defTabSz="931935" fontAlgn="base">
              <a:spcBef>
                <a:spcPct val="0"/>
              </a:spcBef>
              <a:spcAft>
                <a:spcPts val="400"/>
              </a:spcAft>
              <a:defRPr/>
            </a:pPr>
            <a:endParaRPr lang="en-US" sz="1400" kern="0" spc="-50">
              <a:ln w="3175">
                <a:noFill/>
              </a:ln>
              <a:solidFill>
                <a:srgbClr val="FFFFFF"/>
              </a:solidFill>
              <a:latin typeface="Segoe UI Variable Display Semil" pitchFamily="2" charset="0"/>
              <a:cs typeface="Segoe UI" panose="020B0502040204020203" pitchFamily="34" charset="0"/>
            </a:endParaRPr>
          </a:p>
        </p:txBody>
      </p:sp>
      <p:sp>
        <p:nvSpPr>
          <p:cNvPr id="9" name="Rectangle 8">
            <a:extLst>
              <a:ext uri="{FF2B5EF4-FFF2-40B4-BE49-F238E27FC236}">
                <a16:creationId xmlns:a16="http://schemas.microsoft.com/office/drawing/2014/main" id="{D2B6045C-B98D-A6CD-BFF4-E83105A52139}"/>
              </a:ext>
            </a:extLst>
          </p:cNvPr>
          <p:cNvSpPr/>
          <p:nvPr/>
        </p:nvSpPr>
        <p:spPr bwMode="auto">
          <a:xfrm>
            <a:off x="6405798"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Culture initiatives</a:t>
            </a:r>
          </a:p>
        </p:txBody>
      </p:sp>
      <p:sp>
        <p:nvSpPr>
          <p:cNvPr id="6" name="Rectangle 42">
            <a:extLst>
              <a:ext uri="{FF2B5EF4-FFF2-40B4-BE49-F238E27FC236}">
                <a16:creationId xmlns:a16="http://schemas.microsoft.com/office/drawing/2014/main" id="{47D1CB1B-90A5-ABE5-11DC-F04699D3F034}"/>
              </a:ext>
              <a:ext uri="{C183D7F6-B498-43B3-948B-1728B52AA6E4}">
                <adec:decorative xmlns:adec="http://schemas.microsoft.com/office/drawing/2017/decorative" val="1"/>
              </a:ext>
            </a:extLst>
          </p:cNvPr>
          <p:cNvSpPr/>
          <p:nvPr/>
        </p:nvSpPr>
        <p:spPr bwMode="auto">
          <a:xfrm rot="16200000">
            <a:off x="5923021" y="-817932"/>
            <a:ext cx="495885" cy="8620263"/>
          </a:xfrm>
          <a:prstGeom prst="rightBracket">
            <a:avLst>
              <a:gd name="adj" fmla="val 119621"/>
            </a:avLst>
          </a:prstGeom>
          <a:noFill/>
          <a:ln w="9525" cap="flat" cmpd="sng" algn="ctr">
            <a:solidFill>
              <a:schemeClr val="tx1"/>
            </a:solidFill>
            <a:prstDash val="solid"/>
            <a:miter lim="800000"/>
            <a:headEnd type="none" w="lg" len="med"/>
            <a:tailEnd type="none" w="lg" len="med"/>
          </a:ln>
          <a:effectLst/>
        </p:spPr>
        <p:txBody>
          <a:bodyPr rot="0" spcFirstLastPara="0" vertOverflow="overflow" horzOverflow="overflow" vert="horz" wrap="square" lIns="182802" tIns="146243" rIns="182802" bIns="146243" numCol="1" spcCol="0" rtlCol="0" fromWordArt="0" anchor="t" anchorCtr="0" forceAA="0" compatLnSpc="1">
            <a:prstTxWarp prst="textNoShape">
              <a:avLst/>
            </a:prstTxWarp>
            <a:noAutofit/>
          </a:bodyPr>
          <a:lstStyle/>
          <a:p>
            <a:pPr defTabSz="931935" fontAlgn="base">
              <a:spcBef>
                <a:spcPct val="0"/>
              </a:spcBef>
              <a:spcAft>
                <a:spcPct val="0"/>
              </a:spcAft>
              <a:defRPr/>
            </a:pPr>
            <a:endParaRPr lang="en-US" sz="2000" kern="0">
              <a:solidFill>
                <a:srgbClr val="FFFFFF"/>
              </a:solidFill>
              <a:latin typeface="Segoe UI"/>
              <a:ea typeface="Segoe UI" pitchFamily="34" charset="0"/>
              <a:cs typeface="Segoe UI" pitchFamily="34" charset="0"/>
            </a:endParaRPr>
          </a:p>
        </p:txBody>
      </p:sp>
      <p:cxnSp>
        <p:nvCxnSpPr>
          <p:cNvPr id="10" name="Straight Connector 9">
            <a:extLst>
              <a:ext uri="{FF2B5EF4-FFF2-40B4-BE49-F238E27FC236}">
                <a16:creationId xmlns:a16="http://schemas.microsoft.com/office/drawing/2014/main" id="{EC48DBC8-209C-3B84-2D05-2653425FBF12}"/>
              </a:ext>
              <a:ext uri="{C183D7F6-B498-43B3-948B-1728B52AA6E4}">
                <adec:decorative xmlns:adec="http://schemas.microsoft.com/office/drawing/2017/decorative" val="1"/>
              </a:ext>
            </a:extLst>
          </p:cNvPr>
          <p:cNvCxnSpPr>
            <a:cxnSpLocks/>
          </p:cNvCxnSpPr>
          <p:nvPr/>
        </p:nvCxnSpPr>
        <p:spPr>
          <a:xfrm>
            <a:off x="4655883" y="3244258"/>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35" name="Rectangle: Rounded Corners 34">
            <a:extLst>
              <a:ext uri="{FF2B5EF4-FFF2-40B4-BE49-F238E27FC236}">
                <a16:creationId xmlns:a16="http://schemas.microsoft.com/office/drawing/2014/main" id="{A3DD919B-7908-57BA-0736-030AC0097C9D}"/>
              </a:ext>
            </a:extLst>
          </p:cNvPr>
          <p:cNvSpPr/>
          <p:nvPr/>
        </p:nvSpPr>
        <p:spPr>
          <a:xfrm>
            <a:off x="2920277" y="1195714"/>
            <a:ext cx="6351445" cy="1203011"/>
          </a:xfrm>
          <a:prstGeom prst="roundRect">
            <a:avLst>
              <a:gd name="adj" fmla="val 50000"/>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r>
              <a:rPr lang="en-US" sz="2745" b="1">
                <a:solidFill>
                  <a:srgbClr val="FFFFFF"/>
                </a:solidFill>
                <a:latin typeface="Segoe UI"/>
              </a:rPr>
              <a:t>Define Purpose and Goals of your Hackathon</a:t>
            </a:r>
          </a:p>
        </p:txBody>
      </p:sp>
      <p:cxnSp>
        <p:nvCxnSpPr>
          <p:cNvPr id="11" name="Straight Connector 10">
            <a:extLst>
              <a:ext uri="{FF2B5EF4-FFF2-40B4-BE49-F238E27FC236}">
                <a16:creationId xmlns:a16="http://schemas.microsoft.com/office/drawing/2014/main" id="{3EBF1842-B874-1F59-1A72-B80A5403FCA2}"/>
              </a:ext>
              <a:ext uri="{C183D7F6-B498-43B3-948B-1728B52AA6E4}">
                <adec:decorative xmlns:adec="http://schemas.microsoft.com/office/drawing/2017/decorative" val="1"/>
              </a:ext>
            </a:extLst>
          </p:cNvPr>
          <p:cNvCxnSpPr>
            <a:cxnSpLocks/>
          </p:cNvCxnSpPr>
          <p:nvPr/>
        </p:nvCxnSpPr>
        <p:spPr>
          <a:xfrm>
            <a:off x="7490858" y="3244256"/>
            <a:ext cx="0" cy="495885"/>
          </a:xfrm>
          <a:prstGeom prst="line">
            <a:avLst/>
          </a:prstGeom>
          <a:noFill/>
          <a:ln w="12700" cap="flat" cmpd="sng" algn="ctr">
            <a:solidFill>
              <a:schemeClr val="tx1"/>
            </a:solidFill>
            <a:prstDash val="solid"/>
            <a:miter lim="800000"/>
            <a:headEnd type="none" w="lg" len="med"/>
            <a:tailEnd type="none" w="lg" len="med"/>
          </a:ln>
          <a:effectLst/>
        </p:spPr>
      </p:cxnSp>
      <p:sp>
        <p:nvSpPr>
          <p:cNvPr id="12" name="Rectangle 11">
            <a:extLst>
              <a:ext uri="{FF2B5EF4-FFF2-40B4-BE49-F238E27FC236}">
                <a16:creationId xmlns:a16="http://schemas.microsoft.com/office/drawing/2014/main" id="{4C014510-6337-9D50-C74E-94A19559258C}"/>
              </a:ext>
            </a:extLst>
          </p:cNvPr>
          <p:cNvSpPr/>
          <p:nvPr/>
        </p:nvSpPr>
        <p:spPr bwMode="auto">
          <a:xfrm>
            <a:off x="9374264" y="4654414"/>
            <a:ext cx="2213660" cy="548562"/>
          </a:xfrm>
          <a:prstGeom prst="rect">
            <a:avLst/>
          </a:prstGeom>
          <a:noFill/>
          <a:ln w="9525" cap="flat" cmpd="sng" algn="ctr">
            <a:noFill/>
            <a:prstDash val="solid"/>
            <a:headEnd type="none" w="med" len="med"/>
            <a:tailEnd type="none" w="med" len="med"/>
          </a:ln>
          <a:effectLst/>
        </p:spPr>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algn="ctr" defTabSz="931935" fontAlgn="base">
              <a:spcBef>
                <a:spcPct val="0"/>
              </a:spcBef>
              <a:spcAft>
                <a:spcPts val="400"/>
              </a:spcAft>
              <a:defRPr/>
            </a:pPr>
            <a:r>
              <a:rPr lang="en-US" sz="1400" b="1" kern="0" spc="-50">
                <a:ln w="3175">
                  <a:noFill/>
                </a:ln>
                <a:solidFill>
                  <a:srgbClr val="FFFFFF"/>
                </a:solidFill>
                <a:latin typeface="Segoe UI Variable Display Semib" pitchFamily="2" charset="0"/>
                <a:cs typeface="Segoe UI" panose="020B0502040204020203" pitchFamily="34" charset="0"/>
              </a:rPr>
              <a:t>Out-of-the-box </a:t>
            </a:r>
          </a:p>
        </p:txBody>
      </p:sp>
      <p:sp>
        <p:nvSpPr>
          <p:cNvPr id="15" name="Oval 14">
            <a:extLst>
              <a:ext uri="{FF2B5EF4-FFF2-40B4-BE49-F238E27FC236}">
                <a16:creationId xmlns:a16="http://schemas.microsoft.com/office/drawing/2014/main" id="{C5204710-0758-3F2D-1F6B-6A433324B1ED}"/>
              </a:ext>
            </a:extLst>
          </p:cNvPr>
          <p:cNvSpPr/>
          <p:nvPr/>
        </p:nvSpPr>
        <p:spPr bwMode="auto">
          <a:xfrm>
            <a:off x="7146919"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8" name="Oval 17">
            <a:extLst>
              <a:ext uri="{FF2B5EF4-FFF2-40B4-BE49-F238E27FC236}">
                <a16:creationId xmlns:a16="http://schemas.microsoft.com/office/drawing/2014/main" id="{82D9F517-9B3F-1D38-BF95-22ACA8CD10AF}"/>
              </a:ext>
            </a:extLst>
          </p:cNvPr>
          <p:cNvSpPr/>
          <p:nvPr/>
        </p:nvSpPr>
        <p:spPr bwMode="auto">
          <a:xfrm>
            <a:off x="10115385" y="3766926"/>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1" name="Oval 20">
            <a:extLst>
              <a:ext uri="{FF2B5EF4-FFF2-40B4-BE49-F238E27FC236}">
                <a16:creationId xmlns:a16="http://schemas.microsoft.com/office/drawing/2014/main" id="{B8577A3F-D83E-FDBD-EF76-EC38B36135E7}"/>
              </a:ext>
              <a:ext uri="{C183D7F6-B498-43B3-948B-1728B52AA6E4}">
                <adec:decorative xmlns:adec="http://schemas.microsoft.com/office/drawing/2017/decorative" val="1"/>
              </a:ext>
            </a:extLst>
          </p:cNvPr>
          <p:cNvSpPr/>
          <p:nvPr/>
        </p:nvSpPr>
        <p:spPr bwMode="auto">
          <a:xfrm>
            <a:off x="4314137" y="3758069"/>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24" name="Oval 23">
            <a:extLst>
              <a:ext uri="{FF2B5EF4-FFF2-40B4-BE49-F238E27FC236}">
                <a16:creationId xmlns:a16="http://schemas.microsoft.com/office/drawing/2014/main" id="{A7AB2A86-0F66-A9BF-6283-B975AA69BADD}"/>
              </a:ext>
              <a:ext uri="{C183D7F6-B498-43B3-948B-1728B52AA6E4}">
                <adec:decorative xmlns:adec="http://schemas.microsoft.com/office/drawing/2017/decorative" val="1"/>
              </a:ext>
            </a:extLst>
          </p:cNvPr>
          <p:cNvSpPr/>
          <p:nvPr/>
        </p:nvSpPr>
        <p:spPr bwMode="auto">
          <a:xfrm>
            <a:off x="1480428" y="3757977"/>
            <a:ext cx="731417" cy="73141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27" tIns="45713" rIns="91427" bIns="45713" numCol="1" spcCol="0" rtlCol="0" fromWordArt="0" anchor="ctr" anchorCtr="0" forceAA="0" compatLnSpc="1">
            <a:prstTxWarp prst="textNoShape">
              <a:avLst/>
            </a:prstTxWarp>
            <a:noAutofit/>
          </a:bodyPr>
          <a:lstStyle/>
          <a:p>
            <a:pPr algn="ctr" defTabSz="914225"/>
            <a:endParaRPr lang="en-US" sz="2745" b="1">
              <a:solidFill>
                <a:srgbClr val="FFFFFF"/>
              </a:solidFill>
              <a:latin typeface="Segoe UI"/>
            </a:endParaRPr>
          </a:p>
        </p:txBody>
      </p:sp>
      <p:sp>
        <p:nvSpPr>
          <p:cNvPr id="14" name="Oval 13">
            <a:extLst>
              <a:ext uri="{FF2B5EF4-FFF2-40B4-BE49-F238E27FC236}">
                <a16:creationId xmlns:a16="http://schemas.microsoft.com/office/drawing/2014/main" id="{DB90F89A-74CD-5BBA-54F6-6AA0F131E78F}"/>
              </a:ext>
              <a:ext uri="{C183D7F6-B498-43B3-948B-1728B52AA6E4}">
                <adec:decorative xmlns:adec="http://schemas.microsoft.com/office/drawing/2017/decorative" val="1"/>
              </a:ext>
            </a:extLst>
          </p:cNvPr>
          <p:cNvSpPr/>
          <p:nvPr/>
        </p:nvSpPr>
        <p:spPr bwMode="auto">
          <a:xfrm>
            <a:off x="5731141" y="2758752"/>
            <a:ext cx="684459" cy="670247"/>
          </a:xfrm>
          <a:prstGeom prst="ellipse">
            <a:avLst/>
          </a:prstGeom>
          <a:gradFill flip="none" rotWithShape="1">
            <a:gsLst>
              <a:gs pos="0">
                <a:srgbClr val="C03BC4"/>
              </a:gs>
              <a:gs pos="80000">
                <a:srgbClr val="0078D4"/>
              </a:gs>
            </a:gsLst>
            <a:path path="circle">
              <a:fillToRect l="100000" t="100000"/>
            </a:path>
            <a:tileRect r="-100000" b="-100000"/>
          </a:gradFill>
          <a:ln w="63897" cap="flat">
            <a:noFill/>
            <a:prstDash val="solid"/>
            <a:miter/>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700" b="0" i="0" u="none" strike="noStrike" kern="1200" cap="none" spc="0" normalizeH="0" baseline="0" noProof="0">
              <a:ln>
                <a:noFill/>
              </a:ln>
              <a:solidFill>
                <a:srgbClr val="FFFFFF"/>
              </a:solidFill>
              <a:effectLst/>
              <a:uLnTx/>
              <a:uFillTx/>
              <a:latin typeface="Segoe UI"/>
              <a:ea typeface="+mn-ea"/>
              <a:cs typeface="+mn-cs"/>
            </a:endParaRPr>
          </a:p>
        </p:txBody>
      </p:sp>
      <p:pic>
        <p:nvPicPr>
          <p:cNvPr id="3" name="Graphic 2" descr="Group with solid fill">
            <a:extLst>
              <a:ext uri="{FF2B5EF4-FFF2-40B4-BE49-F238E27FC236}">
                <a16:creationId xmlns:a16="http://schemas.microsoft.com/office/drawing/2014/main" id="{BEC654AD-4D9A-4DA7-C2C9-33E4FD65B07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731141" y="2758753"/>
            <a:ext cx="684459" cy="684459"/>
          </a:xfrm>
          <a:prstGeom prst="rect">
            <a:avLst/>
          </a:prstGeom>
        </p:spPr>
      </p:pic>
    </p:spTree>
    <p:extLst>
      <p:ext uri="{BB962C8B-B14F-4D97-AF65-F5344CB8AC3E}">
        <p14:creationId xmlns:p14="http://schemas.microsoft.com/office/powerpoint/2010/main" val="3242330249"/>
      </p:ext>
    </p:extLst>
  </p:cSld>
  <p:clrMapOvr>
    <a:masterClrMapping/>
  </p:clrMapOvr>
  <p:transition>
    <p:fade/>
  </p:transition>
</p:sld>
</file>

<file path=ppt/theme/theme1.xml><?xml version="1.0" encoding="utf-8"?>
<a:theme xmlns:a="http://schemas.openxmlformats.org/drawingml/2006/main" name="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A88AD803-6CA0-4CC4-9130-F199493ABB4E}"/>
    </a:ext>
  </a:ext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theme>
</file>

<file path=ppt/theme/theme2.xml><?xml version="1.0" encoding="utf-8"?>
<a:theme xmlns:a="http://schemas.openxmlformats.org/drawingml/2006/main" name="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 3  -  Read-Only" id="{B4AC4095-FF8E-45FB-88C7-C680A701071C}" vid="{591FDF32-8A62-4382-A506-F227B17CA4F1}"/>
    </a:ext>
  </a:extLst>
</a:theme>
</file>

<file path=ppt/theme/theme3.xml><?xml version="1.0" encoding="utf-8"?>
<a:theme xmlns:a="http://schemas.openxmlformats.org/drawingml/2006/main" name="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4.xml><?xml version="1.0" encoding="utf-8"?>
<a:theme xmlns:a="http://schemas.openxmlformats.org/drawingml/2006/main" name="1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6000" b="1" dirty="0" smtClean="0">
            <a:latin typeface="Segoe UI Variable Display Semibold" pitchFamily="2" charset="0"/>
          </a:defRPr>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5.xml><?xml version="1.0" encoding="utf-8"?>
<a:theme xmlns:a="http://schemas.openxmlformats.org/drawingml/2006/main" name="1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6.xml><?xml version="1.0" encoding="utf-8"?>
<a:theme xmlns:a="http://schemas.openxmlformats.org/drawingml/2006/main" name="4_Microsoft Build Center Screen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CENTER SCREEN Event-template_v02.potx" id="{55D07950-C8CC-4D03-BD33-87B9F1EDA1A9}" vid="{F66F1AD6-A940-4A14-B334-5B5BB995270C}"/>
    </a:ext>
  </a:extLst>
</a:theme>
</file>

<file path=ppt/theme/theme7.xml><?xml version="1.0" encoding="utf-8"?>
<a:theme xmlns:a="http://schemas.openxmlformats.org/drawingml/2006/main" name="4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ppt/theme/theme8.xml><?xml version="1.0" encoding="utf-8"?>
<a:theme xmlns:a="http://schemas.openxmlformats.org/drawingml/2006/main" name="1_Microsoft Build 16:9 Template Light">
  <a:themeElements>
    <a:clrScheme name="Custom 172">
      <a:dk1>
        <a:srgbClr val="000000"/>
      </a:dk1>
      <a:lt1>
        <a:srgbClr val="FFFFFF"/>
      </a:lt1>
      <a:dk2>
        <a:srgbClr val="463668"/>
      </a:dk2>
      <a:lt2>
        <a:srgbClr val="E8E6DF"/>
      </a:lt2>
      <a:accent1>
        <a:srgbClr val="463668"/>
      </a:accent1>
      <a:accent2>
        <a:srgbClr val="8DE971"/>
      </a:accent2>
      <a:accent3>
        <a:srgbClr val="0078D4"/>
      </a:accent3>
      <a:accent4>
        <a:srgbClr val="8C8279"/>
      </a:accent4>
      <a:accent5>
        <a:srgbClr val="C03BC4"/>
      </a:accent5>
      <a:accent6>
        <a:srgbClr val="D7D2CB"/>
      </a:accent6>
      <a:hlink>
        <a:srgbClr val="8661C5"/>
      </a:hlink>
      <a:folHlink>
        <a:srgbClr val="8661C5"/>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DD4DF7E7-CF06-4606-9D94-77503CAD1AAF}" vid="{802BBBA8-B5BD-4061-90A1-57838FABE34F}"/>
    </a:ext>
  </a:extLst>
</a:theme>
</file>

<file path=ppt/theme/theme9.xml><?xml version="1.0" encoding="utf-8"?>
<a:theme xmlns:a="http://schemas.openxmlformats.org/drawingml/2006/main" name="2_Microsoft Build 16:9 Template Dark">
  <a:themeElements>
    <a:clrScheme name="Custom 173">
      <a:dk1>
        <a:srgbClr val="091F2C"/>
      </a:dk1>
      <a:lt1>
        <a:srgbClr val="FFFFFF"/>
      </a:lt1>
      <a:dk2>
        <a:srgbClr val="463668"/>
      </a:dk2>
      <a:lt2>
        <a:srgbClr val="E8E6DF"/>
      </a:lt2>
      <a:accent1>
        <a:srgbClr val="C5B4E3"/>
      </a:accent1>
      <a:accent2>
        <a:srgbClr val="8DE971"/>
      </a:accent2>
      <a:accent3>
        <a:srgbClr val="0078D4"/>
      </a:accent3>
      <a:accent4>
        <a:srgbClr val="D7D2CB"/>
      </a:accent4>
      <a:accent5>
        <a:srgbClr val="C03BC4"/>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4_16-9 Event-template.potx" id="{7CF624CF-D8C9-4094-B243-6C2C7FAB033B}" vid="{236D7F30-5601-4FA9-AD00-829EA96E5996}"/>
    </a:ext>
  </a:extLst>
</a:theme>
</file>

<file path=docMetadata/LabelInfo.xml><?xml version="1.0" encoding="utf-8"?>
<clbl:labelList xmlns:clbl="http://schemas.microsoft.com/office/2020/mipLabelMetadata">
  <clbl:label id="{f42aa342-8706-4288-bd11-ebb85995028c}" enabled="1" method="Privileged" siteId="{72f988bf-86f1-41af-91ab-2d7cd011db47}" removed="0"/>
</clbl:labelList>
</file>

<file path=docProps/app.xml><?xml version="1.0" encoding="utf-8"?>
<Properties xmlns="http://schemas.openxmlformats.org/officeDocument/2006/extended-properties" xmlns:vt="http://schemas.openxmlformats.org/officeDocument/2006/docPropsVTypes">
  <Template/>
  <TotalTime>0</TotalTime>
  <Words>3970</Words>
  <Application>Microsoft Office PowerPoint</Application>
  <PresentationFormat>Widescreen</PresentationFormat>
  <Paragraphs>551</Paragraphs>
  <Slides>46</Slides>
  <Notes>41</Notes>
  <HiddenSlides>0</HiddenSlides>
  <MMClips>0</MMClips>
  <ScaleCrop>false</ScaleCrop>
  <HeadingPairs>
    <vt:vector size="6" baseType="variant">
      <vt:variant>
        <vt:lpstr>Fonts Used</vt:lpstr>
      </vt:variant>
      <vt:variant>
        <vt:i4>18</vt:i4>
      </vt:variant>
      <vt:variant>
        <vt:lpstr>Theme</vt:lpstr>
      </vt:variant>
      <vt:variant>
        <vt:i4>9</vt:i4>
      </vt:variant>
      <vt:variant>
        <vt:lpstr>Slide Titles</vt:lpstr>
      </vt:variant>
      <vt:variant>
        <vt:i4>46</vt:i4>
      </vt:variant>
    </vt:vector>
  </HeadingPairs>
  <TitlesOfParts>
    <vt:vector size="73" baseType="lpstr">
      <vt:lpstr>__fkGroteskNeue_598ab8</vt:lpstr>
      <vt:lpstr>Aileron</vt:lpstr>
      <vt:lpstr>Aileron Light</vt:lpstr>
      <vt:lpstr>Aptos</vt:lpstr>
      <vt:lpstr>Arial</vt:lpstr>
      <vt:lpstr>Calibri</vt:lpstr>
      <vt:lpstr>Consolas</vt:lpstr>
      <vt:lpstr>Courier New</vt:lpstr>
      <vt:lpstr>Helvetica Neue Light</vt:lpstr>
      <vt:lpstr>Segoe Sans Display Semibold</vt:lpstr>
      <vt:lpstr>Segoe UI</vt:lpstr>
      <vt:lpstr>Segoe UI Semibold</vt:lpstr>
      <vt:lpstr>Segoe UI Semilight</vt:lpstr>
      <vt:lpstr>Segoe UI Variable Display Semib</vt:lpstr>
      <vt:lpstr>Segoe UI Variable Display Semibold</vt:lpstr>
      <vt:lpstr>Segoe UI Variable Display Semil</vt:lpstr>
      <vt:lpstr>Segoe UI Variable Display Semilight</vt:lpstr>
      <vt:lpstr>Wingdings</vt:lpstr>
      <vt:lpstr>Microsoft Build 16:9 Template Light</vt:lpstr>
      <vt:lpstr>Microsoft Build 16:9 Template Dark</vt:lpstr>
      <vt:lpstr>Microsoft Build Center Screen Template Dark</vt:lpstr>
      <vt:lpstr>1_Microsoft Build Center Screen Template Dark</vt:lpstr>
      <vt:lpstr>1_Microsoft Build 16:9 Template Dark</vt:lpstr>
      <vt:lpstr>4_Microsoft Build Center Screen Template Dark</vt:lpstr>
      <vt:lpstr>4_Microsoft Build 16:9 Template Dark</vt:lpstr>
      <vt:lpstr>1_Microsoft Build 16:9 Template Light</vt:lpstr>
      <vt:lpstr>2_Microsoft Build 16:9 Template Dark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Types of Hackathons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Big Ideas: Idea Name</vt:lpstr>
      <vt:lpstr>PowerPoint Presentation</vt:lpstr>
      <vt:lpstr>PowerPoint Presentation</vt:lpstr>
    </vt:vector>
  </TitlesOfParts>
  <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cp:lastModifiedBy/>
  <cp:revision>1</cp:revision>
  <dcterms:created xsi:type="dcterms:W3CDTF">2025-04-24T21:45:01Z</dcterms:created>
  <dcterms:modified xsi:type="dcterms:W3CDTF">2025-04-24T21:45:10Z</dcterms:modified>
</cp:coreProperties>
</file>